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1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8.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814" r:id="rId6"/>
  </p:sldMasterIdLst>
  <p:notesMasterIdLst>
    <p:notesMasterId r:id="rId41"/>
  </p:notesMasterIdLst>
  <p:handoutMasterIdLst>
    <p:handoutMasterId r:id="rId42"/>
  </p:handoutMasterIdLst>
  <p:sldIdLst>
    <p:sldId id="490" r:id="rId7"/>
    <p:sldId id="402" r:id="rId8"/>
    <p:sldId id="492" r:id="rId9"/>
    <p:sldId id="403" r:id="rId10"/>
    <p:sldId id="486" r:id="rId11"/>
    <p:sldId id="483" r:id="rId12"/>
    <p:sldId id="309" r:id="rId13"/>
    <p:sldId id="494" r:id="rId14"/>
    <p:sldId id="266" r:id="rId15"/>
    <p:sldId id="497" r:id="rId16"/>
    <p:sldId id="321" r:id="rId17"/>
    <p:sldId id="318" r:id="rId18"/>
    <p:sldId id="438" r:id="rId19"/>
    <p:sldId id="439" r:id="rId20"/>
    <p:sldId id="440" r:id="rId21"/>
    <p:sldId id="273" r:id="rId22"/>
    <p:sldId id="441" r:id="rId23"/>
    <p:sldId id="442" r:id="rId24"/>
    <p:sldId id="450" r:id="rId25"/>
    <p:sldId id="451" r:id="rId26"/>
    <p:sldId id="275" r:id="rId27"/>
    <p:sldId id="481" r:id="rId28"/>
    <p:sldId id="482" r:id="rId29"/>
    <p:sldId id="503" r:id="rId30"/>
    <p:sldId id="502" r:id="rId31"/>
    <p:sldId id="498" r:id="rId32"/>
    <p:sldId id="322" r:id="rId33"/>
    <p:sldId id="499" r:id="rId34"/>
    <p:sldId id="504" r:id="rId35"/>
    <p:sldId id="505" r:id="rId36"/>
    <p:sldId id="437" r:id="rId37"/>
    <p:sldId id="421" r:id="rId38"/>
    <p:sldId id="324" r:id="rId39"/>
    <p:sldId id="325" r:id="rId40"/>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hle, Angela" initials="JA" lastIdx="6" clrIdx="0">
    <p:extLst>
      <p:ext uri="{19B8F6BF-5375-455C-9EA6-DF929625EA0E}">
        <p15:presenceInfo xmlns:p15="http://schemas.microsoft.com/office/powerpoint/2012/main" userId="S-1-5-21-1472932569-214068005-926709054-8506" providerId="AD"/>
      </p:ext>
    </p:extLst>
  </p:cmAuthor>
  <p:cmAuthor id="2" name="Linda K. Reed" initials="lkr" lastIdx="61" clrIdx="1">
    <p:extLst>
      <p:ext uri="{19B8F6BF-5375-455C-9EA6-DF929625EA0E}">
        <p15:presenceInfo xmlns:p15="http://schemas.microsoft.com/office/powerpoint/2012/main" userId="Linda K. Reed" providerId="None"/>
      </p:ext>
    </p:extLst>
  </p:cmAuthor>
  <p:cmAuthor id="3" name="Hooper, Martin" initials="HM" lastIdx="29" clrIdx="2">
    <p:extLst>
      <p:ext uri="{19B8F6BF-5375-455C-9EA6-DF929625EA0E}">
        <p15:presenceInfo xmlns:p15="http://schemas.microsoft.com/office/powerpoint/2012/main" userId="S::mhooper@air.org::dda50fd9-e42a-4f3f-bdb4-7cd93e658a46" providerId="AD"/>
      </p:ext>
    </p:extLst>
  </p:cmAuthor>
  <p:cmAuthor id="4" name="Ting" initials="T" lastIdx="2" clrIdx="3">
    <p:extLst>
      <p:ext uri="{19B8F6BF-5375-455C-9EA6-DF929625EA0E}">
        <p15:presenceInfo xmlns:p15="http://schemas.microsoft.com/office/powerpoint/2012/main" userId="S::tzhang@air.org::09977c7c-9971-4aba-a654-81b3e8c6a4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E2"/>
    <a:srgbClr val="006298"/>
    <a:srgbClr val="319EFF"/>
    <a:srgbClr val="000000"/>
    <a:srgbClr val="F2AC85"/>
    <a:srgbClr val="E49573"/>
    <a:srgbClr val="6D6E70"/>
    <a:srgbClr val="D6ECFF"/>
    <a:srgbClr val="C85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1" autoAdjust="0"/>
    <p:restoredTop sz="94920" autoAdjust="0"/>
  </p:normalViewPr>
  <p:slideViewPr>
    <p:cSldViewPr snapToGrid="0">
      <p:cViewPr varScale="1">
        <p:scale>
          <a:sx n="81" d="100"/>
          <a:sy n="81" d="100"/>
        </p:scale>
        <p:origin x="594" y="60"/>
      </p:cViewPr>
      <p:guideLst>
        <p:guide orient="horz" pos="648"/>
        <p:guide pos="3840"/>
      </p:guideLst>
    </p:cSldViewPr>
  </p:slideViewPr>
  <p:outlineViewPr>
    <p:cViewPr>
      <p:scale>
        <a:sx n="33" d="100"/>
        <a:sy n="33" d="100"/>
      </p:scale>
      <p:origin x="0" y="-20674"/>
    </p:cViewPr>
  </p:outlineViewPr>
  <p:notesTextViewPr>
    <p:cViewPr>
      <p:scale>
        <a:sx n="1" d="1"/>
        <a:sy n="1" d="1"/>
      </p:scale>
      <p:origin x="0" y="0"/>
    </p:cViewPr>
  </p:notesTextViewPr>
  <p:sorterViewPr>
    <p:cViewPr varScale="1">
      <p:scale>
        <a:sx n="1" d="1"/>
        <a:sy n="1" d="1"/>
      </p:scale>
      <p:origin x="0" y="-4162"/>
    </p:cViewPr>
  </p:sorterViewPr>
  <p:notesViewPr>
    <p:cSldViewPr snapToGrid="0">
      <p:cViewPr varScale="1">
        <p:scale>
          <a:sx n="90" d="100"/>
          <a:sy n="90" d="100"/>
        </p:scale>
        <p:origin x="403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Ting" userId="09977c7c-9971-4aba-a654-81b3e8c6a46f" providerId="ADAL" clId="{B5BF0A9F-B658-4E05-BF6A-1AA3185D13FC}"/>
    <pc:docChg chg="modSld">
      <pc:chgData name="Zhang, Ting" userId="09977c7c-9971-4aba-a654-81b3e8c6a46f" providerId="ADAL" clId="{B5BF0A9F-B658-4E05-BF6A-1AA3185D13FC}" dt="2022-04-19T22:47:17.176" v="3" actId="20577"/>
      <pc:docMkLst>
        <pc:docMk/>
      </pc:docMkLst>
      <pc:sldChg chg="modSp mod">
        <pc:chgData name="Zhang, Ting" userId="09977c7c-9971-4aba-a654-81b3e8c6a46f" providerId="ADAL" clId="{B5BF0A9F-B658-4E05-BF6A-1AA3185D13FC}" dt="2022-04-19T22:47:17.176" v="3" actId="20577"/>
        <pc:sldMkLst>
          <pc:docMk/>
          <pc:sldMk cId="2828231801" sldId="499"/>
        </pc:sldMkLst>
        <pc:spChg chg="mod">
          <ac:chgData name="Zhang, Ting" userId="09977c7c-9971-4aba-a654-81b3e8c6a46f" providerId="ADAL" clId="{B5BF0A9F-B658-4E05-BF6A-1AA3185D13FC}" dt="2022-04-19T22:47:17.176" v="3" actId="20577"/>
          <ac:spMkLst>
            <pc:docMk/>
            <pc:sldMk cId="2828231801" sldId="499"/>
            <ac:spMk id="15" creationId="{93CBF46C-CD79-7394-BD73-C7C72DBC79D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3.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emmanuel.sikali\AppData\Roaming\Microsoft\Excel\Book1%20(version%201).xls"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emmanuel.sikali\AppData\Roaming\Microsoft\Excel\Book1%20(version%201).xls"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Users\emmanuel.sikali\AppData\Roaming\Microsoft\Excel\Book1%20(version%201).xls"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Users\emmanuel.sikali\AppData\Roaming\Microsoft\Excel\Book1%20(version%201).xls"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2414000111688166E-2"/>
          <c:y val="2.4207650273224045E-2"/>
          <c:w val="0.79673498768988193"/>
          <c:h val="0.93864689530843559"/>
        </c:manualLayout>
      </c:layout>
      <c:scatterChart>
        <c:scatterStyle val="smoothMarker"/>
        <c:varyColors val="0"/>
        <c:ser>
          <c:idx val="0"/>
          <c:order val="0"/>
          <c:tx>
            <c:strRef>
              <c:f>Sheet2!$C$6</c:f>
              <c:strCache>
                <c:ptCount val="1"/>
                <c:pt idx="0">
                  <c:v>P1 with b=0.45</c:v>
                </c:pt>
              </c:strCache>
            </c:strRef>
          </c:tx>
          <c:spPr>
            <a:ln w="44450"/>
          </c:spPr>
          <c:marker>
            <c:symbol val="none"/>
          </c:marker>
          <c:xVal>
            <c:numRef>
              <c:f>Sheet2!$B$7:$B$69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Sheet2!$C$7:$C$69</c:f>
              <c:numCache>
                <c:formatCode>General</c:formatCode>
                <c:ptCount val="63"/>
                <c:pt idx="0">
                  <c:v>2.5990677623233482E-3</c:v>
                </c:pt>
                <c:pt idx="1">
                  <c:v>3.6477148207749296E-3</c:v>
                </c:pt>
                <c:pt idx="2">
                  <c:v>5.1172892300414873E-3</c:v>
                </c:pt>
                <c:pt idx="3">
                  <c:v>7.1746556090747397E-3</c:v>
                </c:pt>
                <c:pt idx="4">
                  <c:v>1.0050813883473756E-2</c:v>
                </c:pt>
                <c:pt idx="5">
                  <c:v>1.4063627043245477E-2</c:v>
                </c:pt>
                <c:pt idx="6">
                  <c:v>1.964676994768871E-2</c:v>
                </c:pt>
                <c:pt idx="7">
                  <c:v>2.7384810950125692E-2</c:v>
                </c:pt>
                <c:pt idx="8">
                  <c:v>3.8052247070992112E-2</c:v>
                </c:pt>
                <c:pt idx="9">
                  <c:v>5.2650118435302894E-2</c:v>
                </c:pt>
                <c:pt idx="10">
                  <c:v>7.2426485361517745E-2</c:v>
                </c:pt>
                <c:pt idx="11">
                  <c:v>9.8856073178169454E-2</c:v>
                </c:pt>
                <c:pt idx="12">
                  <c:v>0.13354172253321245</c:v>
                </c:pt>
                <c:pt idx="13">
                  <c:v>0.17799368578624658</c:v>
                </c:pt>
                <c:pt idx="14">
                  <c:v>0.23325893577145729</c:v>
                </c:pt>
                <c:pt idx="15">
                  <c:v>0.29943285752602705</c:v>
                </c:pt>
                <c:pt idx="16">
                  <c:v>0.3751935255315707</c:v>
                </c:pt>
                <c:pt idx="17">
                  <c:v>0.457602059225649</c:v>
                </c:pt>
                <c:pt idx="18">
                  <c:v>0.54239794077435088</c:v>
                </c:pt>
                <c:pt idx="19">
                  <c:v>0.62480647446842952</c:v>
                </c:pt>
                <c:pt idx="20">
                  <c:v>0.70056714247397289</c:v>
                </c:pt>
                <c:pt idx="21">
                  <c:v>0.76674106422854293</c:v>
                </c:pt>
                <c:pt idx="22">
                  <c:v>0.82200631421375359</c:v>
                </c:pt>
                <c:pt idx="23">
                  <c:v>0.86645827746678772</c:v>
                </c:pt>
                <c:pt idx="24">
                  <c:v>0.90114392682183053</c:v>
                </c:pt>
                <c:pt idx="25">
                  <c:v>0.92757351463848237</c:v>
                </c:pt>
                <c:pt idx="26">
                  <c:v>0.94734988156469713</c:v>
                </c:pt>
                <c:pt idx="27">
                  <c:v>0.96194775292900803</c:v>
                </c:pt>
                <c:pt idx="28">
                  <c:v>0.97261518904987432</c:v>
                </c:pt>
                <c:pt idx="29">
                  <c:v>0.98035323005231156</c:v>
                </c:pt>
                <c:pt idx="30">
                  <c:v>0.9859363729567544</c:v>
                </c:pt>
                <c:pt idx="31">
                  <c:v>0.98994918611652649</c:v>
                </c:pt>
                <c:pt idx="32">
                  <c:v>0.9928253443909254</c:v>
                </c:pt>
                <c:pt idx="33">
                  <c:v>0.99488271076995838</c:v>
                </c:pt>
                <c:pt idx="34">
                  <c:v>0.99635228517922481</c:v>
                </c:pt>
                <c:pt idx="35">
                  <c:v>0.99740093223767678</c:v>
                </c:pt>
                <c:pt idx="36">
                  <c:v>0.99814867381879413</c:v>
                </c:pt>
                <c:pt idx="37">
                  <c:v>0.99868157744676611</c:v>
                </c:pt>
                <c:pt idx="38">
                  <c:v>0.99906122921286189</c:v>
                </c:pt>
                <c:pt idx="39">
                  <c:v>0.99933162996520453</c:v>
                </c:pt>
                <c:pt idx="40">
                  <c:v>0.99952418238116159</c:v>
                </c:pt>
                <c:pt idx="41">
                  <c:v>0.99966128068628479</c:v>
                </c:pt>
                <c:pt idx="42">
                  <c:v>0.9997588861050527</c:v>
                </c:pt>
                <c:pt idx="43">
                  <c:v>0.99982837035756622</c:v>
                </c:pt>
                <c:pt idx="44">
                  <c:v>0.99987783307056322</c:v>
                </c:pt>
                <c:pt idx="45">
                  <c:v>0.99991304214323196</c:v>
                </c:pt>
                <c:pt idx="46">
                  <c:v>0.99993810442688125</c:v>
                </c:pt>
                <c:pt idx="47">
                  <c:v>0.99995594378197439</c:v>
                </c:pt>
                <c:pt idx="48">
                  <c:v>0.9999686416932787</c:v>
                </c:pt>
                <c:pt idx="49">
                  <c:v>0.99997767988616559</c:v>
                </c:pt>
                <c:pt idx="50">
                  <c:v>0.99998411310316671</c:v>
                </c:pt>
                <c:pt idx="51">
                  <c:v>0.99998869212653374</c:v>
                </c:pt>
                <c:pt idx="52">
                  <c:v>0.9999919513650205</c:v>
                </c:pt>
                <c:pt idx="53">
                  <c:v>0.99999427120719309</c:v>
                </c:pt>
                <c:pt idx="54">
                  <c:v>0.99999592240856172</c:v>
                </c:pt>
                <c:pt idx="55">
                  <c:v>0.99999709768801492</c:v>
                </c:pt>
                <c:pt idx="56">
                  <c:v>0.99999793421873362</c:v>
                </c:pt>
                <c:pt idx="57">
                  <c:v>0.9999985296373255</c:v>
                </c:pt>
                <c:pt idx="58">
                  <c:v>0.99999895343904133</c:v>
                </c:pt>
                <c:pt idx="59">
                  <c:v>0.99999925508874388</c:v>
                </c:pt>
                <c:pt idx="60">
                  <c:v>0.99999946979416099</c:v>
                </c:pt>
                <c:pt idx="61">
                  <c:v>0.9999996226151614</c:v>
                </c:pt>
                <c:pt idx="62">
                  <c:v>0.99999973138864229</c:v>
                </c:pt>
              </c:numCache>
            </c:numRef>
          </c:yVal>
          <c:smooth val="1"/>
          <c:extLst>
            <c:ext xmlns:c16="http://schemas.microsoft.com/office/drawing/2014/chart" uri="{C3380CC4-5D6E-409C-BE32-E72D297353CC}">
              <c16:uniqueId val="{00000000-A4D6-4C45-A4AC-AC3B9433CF88}"/>
            </c:ext>
          </c:extLst>
        </c:ser>
        <c:ser>
          <c:idx val="1"/>
          <c:order val="1"/>
          <c:tx>
            <c:strRef>
              <c:f>Sheet2!$D$6</c:f>
              <c:strCache>
                <c:ptCount val="1"/>
                <c:pt idx="0">
                  <c:v>P2 with b=0.75</c:v>
                </c:pt>
              </c:strCache>
            </c:strRef>
          </c:tx>
          <c:spPr>
            <a:ln w="44450"/>
          </c:spPr>
          <c:marker>
            <c:symbol val="none"/>
          </c:marker>
          <c:xVal>
            <c:numRef>
              <c:f>Sheet2!$B$7:$B$69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Sheet2!$D$7:$D$69</c:f>
              <c:numCache>
                <c:formatCode>0.00000</c:formatCode>
                <c:ptCount val="63"/>
                <c:pt idx="0">
                  <c:v>3.1112643815638813E-4</c:v>
                </c:pt>
                <c:pt idx="1">
                  <c:v>4.3706127434155027E-4</c:v>
                </c:pt>
                <c:pt idx="2">
                  <c:v>6.1393952505536472E-4</c:v>
                </c:pt>
                <c:pt idx="3">
                  <c:v>8.6233846763903723E-4</c:v>
                </c:pt>
                <c:pt idx="4">
                  <c:v>1.2111174278713369E-3</c:v>
                </c:pt>
                <c:pt idx="5">
                  <c:v>1.7007224114352886E-3</c:v>
                </c:pt>
                <c:pt idx="6">
                  <c:v>2.3877813809060028E-3</c:v>
                </c:pt>
                <c:pt idx="7">
                  <c:v>3.3514670761800097E-3</c:v>
                </c:pt>
                <c:pt idx="8">
                  <c:v>4.7022538426564689E-3</c:v>
                </c:pt>
                <c:pt idx="9">
                  <c:v>6.5938643916764973E-3</c:v>
                </c:pt>
                <c:pt idx="10">
                  <c:v>9.2393632237288397E-3</c:v>
                </c:pt>
                <c:pt idx="11">
                  <c:v>1.2932434938964175E-2</c:v>
                </c:pt>
                <c:pt idx="12">
                  <c:v>1.8074736664183435E-2</c:v>
                </c:pt>
                <c:pt idx="13">
                  <c:v>2.5209541001990889E-2</c:v>
                </c:pt>
                <c:pt idx="14">
                  <c:v>3.5060170634380591E-2</c:v>
                </c:pt>
                <c:pt idx="15">
                  <c:v>4.8568154350256104E-2</c:v>
                </c:pt>
                <c:pt idx="16">
                  <c:v>6.6919567028068616E-2</c:v>
                </c:pt>
                <c:pt idx="17">
                  <c:v>9.1537906293324908E-2</c:v>
                </c:pt>
                <c:pt idx="18">
                  <c:v>0.12400918177139829</c:v>
                </c:pt>
                <c:pt idx="19">
                  <c:v>0.1658955860985136</c:v>
                </c:pt>
                <c:pt idx="20">
                  <c:v>0.21840253609763449</c:v>
                </c:pt>
                <c:pt idx="21">
                  <c:v>0.28191142481665021</c:v>
                </c:pt>
                <c:pt idx="22">
                  <c:v>0.35548844629370546</c:v>
                </c:pt>
                <c:pt idx="23">
                  <c:v>0.43659321373780646</c:v>
                </c:pt>
                <c:pt idx="24">
                  <c:v>0.52123721496627407</c:v>
                </c:pt>
                <c:pt idx="25">
                  <c:v>0.60467908471400944</c:v>
                </c:pt>
                <c:pt idx="26">
                  <c:v>0.68243830219306489</c:v>
                </c:pt>
                <c:pt idx="27">
                  <c:v>0.75119578223086159</c:v>
                </c:pt>
                <c:pt idx="28">
                  <c:v>0.80922773616007826</c:v>
                </c:pt>
                <c:pt idx="29">
                  <c:v>0.8563131672411729</c:v>
                </c:pt>
                <c:pt idx="30">
                  <c:v>0.89330940605435072</c:v>
                </c:pt>
                <c:pt idx="31">
                  <c:v>0.92165147503694167</c:v>
                </c:pt>
                <c:pt idx="32">
                  <c:v>0.94294541740108084</c:v>
                </c:pt>
                <c:pt idx="33">
                  <c:v>0.95871125518989575</c:v>
                </c:pt>
                <c:pt idx="34">
                  <c:v>0.97025794727035797</c:v>
                </c:pt>
                <c:pt idx="35">
                  <c:v>0.97864744383897972</c:v>
                </c:pt>
                <c:pt idx="36">
                  <c:v>0.98470776908617308</c:v>
                </c:pt>
                <c:pt idx="37">
                  <c:v>0.9890672558861926</c:v>
                </c:pt>
                <c:pt idx="38">
                  <c:v>0.9921937987502234</c:v>
                </c:pt>
                <c:pt idx="39">
                  <c:v>0.99443124804267891</c:v>
                </c:pt>
                <c:pt idx="40">
                  <c:v>0.99602995538441164</c:v>
                </c:pt>
                <c:pt idx="41">
                  <c:v>0.99717100288452687</c:v>
                </c:pt>
                <c:pt idx="42">
                  <c:v>0.99798476058193841</c:v>
                </c:pt>
                <c:pt idx="43">
                  <c:v>0.99856477873809879</c:v>
                </c:pt>
                <c:pt idx="44">
                  <c:v>0.99897802933714197</c:v>
                </c:pt>
                <c:pt idx="45">
                  <c:v>0.99927237728124052</c:v>
                </c:pt>
                <c:pt idx="46">
                  <c:v>0.99948199110451863</c:v>
                </c:pt>
                <c:pt idx="47">
                  <c:v>0.99963124158359606</c:v>
                </c:pt>
                <c:pt idx="48">
                  <c:v>0.99973750080265111</c:v>
                </c:pt>
                <c:pt idx="49">
                  <c:v>0.99981314672424826</c:v>
                </c:pt>
                <c:pt idx="50">
                  <c:v>0.99986699622046959</c:v>
                </c:pt>
                <c:pt idx="51">
                  <c:v>0.99990532822761236</c:v>
                </c:pt>
                <c:pt idx="52">
                  <c:v>0.99993261360322405</c:v>
                </c:pt>
                <c:pt idx="53">
                  <c:v>0.99995203543101252</c:v>
                </c:pt>
                <c:pt idx="54">
                  <c:v>0.99996585977126839</c:v>
                </c:pt>
                <c:pt idx="55">
                  <c:v>0.99997569975925671</c:v>
                </c:pt>
                <c:pt idx="56">
                  <c:v>0.99998270368865871</c:v>
                </c:pt>
                <c:pt idx="57">
                  <c:v>0.99998768893751933</c:v>
                </c:pt>
                <c:pt idx="58">
                  <c:v>0.99999123731999129</c:v>
                </c:pt>
                <c:pt idx="59">
                  <c:v>0.99999376296866904</c:v>
                </c:pt>
                <c:pt idx="60">
                  <c:v>0.99999556065821582</c:v>
                </c:pt>
                <c:pt idx="61">
                  <c:v>0.99999684020422241</c:v>
                </c:pt>
                <c:pt idx="62">
                  <c:v>0.99999775094909138</c:v>
                </c:pt>
              </c:numCache>
            </c:numRef>
          </c:yVal>
          <c:smooth val="1"/>
          <c:extLst>
            <c:ext xmlns:c16="http://schemas.microsoft.com/office/drawing/2014/chart" uri="{C3380CC4-5D6E-409C-BE32-E72D297353CC}">
              <c16:uniqueId val="{00000001-A4D6-4C45-A4AC-AC3B9433CF88}"/>
            </c:ext>
          </c:extLst>
        </c:ser>
        <c:ser>
          <c:idx val="2"/>
          <c:order val="2"/>
          <c:tx>
            <c:strRef>
              <c:f>Sheet2!$E$6</c:f>
              <c:strCache>
                <c:ptCount val="1"/>
                <c:pt idx="0">
                  <c:v>P3 with b=1.2</c:v>
                </c:pt>
              </c:strCache>
            </c:strRef>
          </c:tx>
          <c:spPr>
            <a:ln w="44450">
              <a:solidFill>
                <a:srgbClr val="00B050"/>
              </a:solidFill>
            </a:ln>
          </c:spPr>
          <c:marker>
            <c:symbol val="none"/>
          </c:marker>
          <c:xVal>
            <c:numRef>
              <c:f>Sheet2!$B$7:$B$69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Sheet2!$E$7:$E$69</c:f>
              <c:numCache>
                <c:formatCode>General</c:formatCode>
                <c:ptCount val="63"/>
                <c:pt idx="0">
                  <c:v>1.4480177609174988E-4</c:v>
                </c:pt>
                <c:pt idx="1">
                  <c:v>2.0342697805520661E-4</c:v>
                </c:pt>
                <c:pt idx="2">
                  <c:v>2.8578070084187923E-4</c:v>
                </c:pt>
                <c:pt idx="3">
                  <c:v>4.0146044758282131E-4</c:v>
                </c:pt>
                <c:pt idx="4">
                  <c:v>5.6393920869223727E-4</c:v>
                </c:pt>
                <c:pt idx="5">
                  <c:v>7.9212413839509514E-4</c:v>
                </c:pt>
                <c:pt idx="6">
                  <c:v>1.112536032860322E-3</c:v>
                </c:pt>
                <c:pt idx="7">
                  <c:v>1.5623509503289623E-3</c:v>
                </c:pt>
                <c:pt idx="8">
                  <c:v>2.1936333567087484E-3</c:v>
                </c:pt>
                <c:pt idx="9">
                  <c:v>3.0792046214772988E-3</c:v>
                </c:pt>
                <c:pt idx="10">
                  <c:v>4.3207335199119167E-3</c:v>
                </c:pt>
                <c:pt idx="11">
                  <c:v>6.059801491584119E-3</c:v>
                </c:pt>
                <c:pt idx="12">
                  <c:v>8.4928628516443561E-3</c:v>
                </c:pt>
                <c:pt idx="13">
                  <c:v>1.1891131644387008E-2</c:v>
                </c:pt>
                <c:pt idx="14">
                  <c:v>1.6626356107881626E-2</c:v>
                </c:pt>
                <c:pt idx="15">
                  <c:v>2.3202938145644079E-2</c:v>
                </c:pt>
                <c:pt idx="16">
                  <c:v>3.2295464698450523E-2</c:v>
                </c:pt>
                <c:pt idx="17">
                  <c:v>4.4787703049786784E-2</c:v>
                </c:pt>
                <c:pt idx="18">
                  <c:v>6.1803466263588576E-2</c:v>
                </c:pt>
                <c:pt idx="19">
                  <c:v>8.4710565730735807E-2</c:v>
                </c:pt>
                <c:pt idx="20">
                  <c:v>0.11506673204554985</c:v>
                </c:pt>
                <c:pt idx="21">
                  <c:v>0.15446526508353473</c:v>
                </c:pt>
                <c:pt idx="22">
                  <c:v>0.20424030228409182</c:v>
                </c:pt>
                <c:pt idx="23">
                  <c:v>0.26502740053348128</c:v>
                </c:pt>
                <c:pt idx="24">
                  <c:v>0.3362613025956474</c:v>
                </c:pt>
                <c:pt idx="25">
                  <c:v>0.41580947706459281</c:v>
                </c:pt>
                <c:pt idx="26">
                  <c:v>0.5</c:v>
                </c:pt>
                <c:pt idx="27">
                  <c:v>0.58419052293540741</c:v>
                </c:pt>
                <c:pt idx="28">
                  <c:v>0.66373869740435298</c:v>
                </c:pt>
                <c:pt idx="29">
                  <c:v>0.73497259946652227</c:v>
                </c:pt>
                <c:pt idx="30">
                  <c:v>0.79575969771591104</c:v>
                </c:pt>
                <c:pt idx="31">
                  <c:v>0.84553473491646747</c:v>
                </c:pt>
                <c:pt idx="32">
                  <c:v>0.88493326795445193</c:v>
                </c:pt>
                <c:pt idx="33">
                  <c:v>0.91528943426926568</c:v>
                </c:pt>
                <c:pt idx="34">
                  <c:v>0.93819653373641243</c:v>
                </c:pt>
                <c:pt idx="35">
                  <c:v>0.95521229695021381</c:v>
                </c:pt>
                <c:pt idx="36">
                  <c:v>0.9677045353015501</c:v>
                </c:pt>
                <c:pt idx="37">
                  <c:v>0.97679706185435611</c:v>
                </c:pt>
                <c:pt idx="38">
                  <c:v>0.98337364389211857</c:v>
                </c:pt>
                <c:pt idx="39">
                  <c:v>0.98810886835561318</c:v>
                </c:pt>
                <c:pt idx="40">
                  <c:v>0.99150713714835559</c:v>
                </c:pt>
                <c:pt idx="41">
                  <c:v>0.99394019850841608</c:v>
                </c:pt>
                <c:pt idx="42">
                  <c:v>0.99567926648008831</c:v>
                </c:pt>
                <c:pt idx="43">
                  <c:v>0.99692079537852285</c:v>
                </c:pt>
                <c:pt idx="44">
                  <c:v>0.99780636664329125</c:v>
                </c:pt>
                <c:pt idx="45">
                  <c:v>0.99843764904967092</c:v>
                </c:pt>
                <c:pt idx="46">
                  <c:v>0.99888746396713968</c:v>
                </c:pt>
                <c:pt idx="47">
                  <c:v>0.99920787586160464</c:v>
                </c:pt>
                <c:pt idx="48">
                  <c:v>0.99943606079130753</c:v>
                </c:pt>
                <c:pt idx="49">
                  <c:v>0.99959853955241718</c:v>
                </c:pt>
                <c:pt idx="50">
                  <c:v>0.99971421929915805</c:v>
                </c:pt>
                <c:pt idx="51">
                  <c:v>0.99979657302194469</c:v>
                </c:pt>
                <c:pt idx="52">
                  <c:v>0.99985519822390823</c:v>
                </c:pt>
                <c:pt idx="53">
                  <c:v>0.9998969300913515</c:v>
                </c:pt>
                <c:pt idx="54">
                  <c:v>0.99992663571836227</c:v>
                </c:pt>
                <c:pt idx="55">
                  <c:v>0.99994778037735554</c:v>
                </c:pt>
                <c:pt idx="56">
                  <c:v>0.99996283106289707</c:v>
                </c:pt>
                <c:pt idx="57">
                  <c:v>0.99997354397021287</c:v>
                </c:pt>
                <c:pt idx="58">
                  <c:v>0.99998116923954716</c:v>
                </c:pt>
                <c:pt idx="59">
                  <c:v>0.99998659675080737</c:v>
                </c:pt>
                <c:pt idx="60">
                  <c:v>0.99999045992814084</c:v>
                </c:pt>
                <c:pt idx="61">
                  <c:v>0.99999320964130201</c:v>
                </c:pt>
                <c:pt idx="62">
                  <c:v>0.99999516681473821</c:v>
                </c:pt>
              </c:numCache>
            </c:numRef>
          </c:yVal>
          <c:smooth val="1"/>
          <c:extLst>
            <c:ext xmlns:c16="http://schemas.microsoft.com/office/drawing/2014/chart" uri="{C3380CC4-5D6E-409C-BE32-E72D297353CC}">
              <c16:uniqueId val="{00000002-A4D6-4C45-A4AC-AC3B9433CF88}"/>
            </c:ext>
          </c:extLst>
        </c:ser>
        <c:dLbls>
          <c:showLegendKey val="0"/>
          <c:showVal val="0"/>
          <c:showCatName val="0"/>
          <c:showSerName val="0"/>
          <c:showPercent val="0"/>
          <c:showBubbleSize val="0"/>
        </c:dLbls>
        <c:axId val="314697664"/>
        <c:axId val="314698056"/>
      </c:scatterChart>
      <c:valAx>
        <c:axId val="314697664"/>
        <c:scaling>
          <c:orientation val="minMax"/>
          <c:max val="3"/>
          <c:min val="-3"/>
        </c:scaling>
        <c:delete val="0"/>
        <c:axPos val="b"/>
        <c:numFmt formatCode="#,##0.0" sourceLinked="0"/>
        <c:majorTickMark val="out"/>
        <c:minorTickMark val="none"/>
        <c:tickLblPos val="nextTo"/>
        <c:spPr>
          <a:ln w="25400"/>
        </c:spPr>
        <c:txPr>
          <a:bodyPr/>
          <a:lstStyle/>
          <a:p>
            <a:pPr>
              <a:defRPr sz="1600" baseline="0"/>
            </a:pPr>
            <a:endParaRPr lang="en-US"/>
          </a:p>
        </c:txPr>
        <c:crossAx val="314698056"/>
        <c:crosses val="autoZero"/>
        <c:crossBetween val="midCat"/>
        <c:majorUnit val="1"/>
      </c:valAx>
      <c:valAx>
        <c:axId val="314698056"/>
        <c:scaling>
          <c:orientation val="minMax"/>
          <c:max val="1"/>
        </c:scaling>
        <c:delete val="0"/>
        <c:axPos val="l"/>
        <c:numFmt formatCode="#,##0.0" sourceLinked="0"/>
        <c:majorTickMark val="out"/>
        <c:minorTickMark val="none"/>
        <c:tickLblPos val="nextTo"/>
        <c:spPr>
          <a:ln w="25400"/>
        </c:spPr>
        <c:txPr>
          <a:bodyPr/>
          <a:lstStyle/>
          <a:p>
            <a:pPr>
              <a:defRPr sz="1600" baseline="0"/>
            </a:pPr>
            <a:endParaRPr lang="en-US"/>
          </a:p>
        </c:txPr>
        <c:crossAx val="314697664"/>
        <c:crossesAt val="-3"/>
        <c:crossBetween val="midCat"/>
      </c:valAx>
    </c:plotArea>
    <c:legend>
      <c:legendPos val="r"/>
      <c:legendEntry>
        <c:idx val="0"/>
        <c:txPr>
          <a:bodyPr/>
          <a:lstStyle/>
          <a:p>
            <a:pPr>
              <a:defRPr sz="1400" baseline="0"/>
            </a:pPr>
            <a:endParaRPr lang="en-US"/>
          </a:p>
        </c:txPr>
      </c:legendEntry>
      <c:legendEntry>
        <c:idx val="1"/>
        <c:txPr>
          <a:bodyPr/>
          <a:lstStyle/>
          <a:p>
            <a:pPr>
              <a:defRPr sz="1400"/>
            </a:pPr>
            <a:endParaRPr lang="en-US"/>
          </a:p>
        </c:txPr>
      </c:legendEntry>
      <c:legendEntry>
        <c:idx val="2"/>
        <c:txPr>
          <a:bodyPr/>
          <a:lstStyle/>
          <a:p>
            <a:pPr>
              <a:defRPr sz="1400" baseline="0"/>
            </a:pPr>
            <a:endParaRPr lang="en-US"/>
          </a:p>
        </c:txPr>
      </c:legendEntry>
      <c:layout>
        <c:manualLayout>
          <c:xMode val="edge"/>
          <c:yMode val="edge"/>
          <c:x val="8.8524912702641234E-2"/>
          <c:y val="4.3657312793842454E-2"/>
          <c:w val="0.42838531562805698"/>
          <c:h val="0.3305083751462104"/>
        </c:manualLayout>
      </c:layout>
      <c:overlay val="0"/>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Sheet4!$C$6</c:f>
              <c:strCache>
                <c:ptCount val="1"/>
                <c:pt idx="0">
                  <c:v>P1 with a=0.4</c:v>
                </c:pt>
              </c:strCache>
            </c:strRef>
          </c:tx>
          <c:spPr>
            <a:ln w="44450"/>
          </c:spPr>
          <c:marker>
            <c:symbol val="none"/>
          </c:marker>
          <c:xVal>
            <c:numRef>
              <c:f>Sheet4!$B$7:$B$69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Sheet4!$C$7:$C$69</c:f>
              <c:numCache>
                <c:formatCode>General</c:formatCode>
                <c:ptCount val="63"/>
                <c:pt idx="0">
                  <c:v>3.8052247070992092E-2</c:v>
                </c:pt>
                <c:pt idx="1">
                  <c:v>4.3355428646232999E-2</c:v>
                </c:pt>
                <c:pt idx="2">
                  <c:v>4.9359768309874742E-2</c:v>
                </c:pt>
                <c:pt idx="3">
                  <c:v>5.6146850674403379E-2</c:v>
                </c:pt>
                <c:pt idx="4">
                  <c:v>6.3804535924348996E-2</c:v>
                </c:pt>
                <c:pt idx="5">
                  <c:v>7.2426485361517703E-2</c:v>
                </c:pt>
                <c:pt idx="6">
                  <c:v>8.2111337490430869E-2</c:v>
                </c:pt>
                <c:pt idx="7">
                  <c:v>9.2961455133344417E-2</c:v>
                </c:pt>
                <c:pt idx="8">
                  <c:v>0.10508116269273075</c:v>
                </c:pt>
                <c:pt idx="9">
                  <c:v>0.11857439843493875</c:v>
                </c:pt>
                <c:pt idx="10">
                  <c:v>0.13354172253321245</c:v>
                </c:pt>
                <c:pt idx="11">
                  <c:v>0.15007665068463338</c:v>
                </c:pt>
                <c:pt idx="12">
                  <c:v>0.1682613280965741</c:v>
                </c:pt>
                <c:pt idx="13">
                  <c:v>0.18816162100433986</c:v>
                </c:pt>
                <c:pt idx="14">
                  <c:v>0.209821781861182</c:v>
                </c:pt>
                <c:pt idx="15">
                  <c:v>0.2332589357714572</c:v>
                </c:pt>
                <c:pt idx="16">
                  <c:v>0.2584577311027732</c:v>
                </c:pt>
                <c:pt idx="17">
                  <c:v>0.28536558328926331</c:v>
                </c:pt>
                <c:pt idx="18">
                  <c:v>0.31388900042858586</c:v>
                </c:pt>
                <c:pt idx="19">
                  <c:v>0.34389149344852971</c:v>
                </c:pt>
                <c:pt idx="20">
                  <c:v>0.3751935255315707</c:v>
                </c:pt>
                <c:pt idx="21">
                  <c:v>0.40757483530004779</c:v>
                </c:pt>
                <c:pt idx="22">
                  <c:v>0.44077927799765204</c:v>
                </c:pt>
                <c:pt idx="23">
                  <c:v>0.47452208552250696</c:v>
                </c:pt>
                <c:pt idx="24">
                  <c:v>0.50849918126131266</c:v>
                </c:pt>
                <c:pt idx="25">
                  <c:v>0.54239794077435088</c:v>
                </c:pt>
                <c:pt idx="26">
                  <c:v>0.57590860744667383</c:v>
                </c:pt>
                <c:pt idx="27">
                  <c:v>0.60873548739075034</c:v>
                </c:pt>
                <c:pt idx="28">
                  <c:v>0.64060707663948835</c:v>
                </c:pt>
                <c:pt idx="29">
                  <c:v>0.67128441038245779</c:v>
                </c:pt>
                <c:pt idx="30">
                  <c:v>0.70056714247397445</c:v>
                </c:pt>
                <c:pt idx="31">
                  <c:v>0.72829712385883805</c:v>
                </c:pt>
                <c:pt idx="32">
                  <c:v>0.7543595074357321</c:v>
                </c:pt>
                <c:pt idx="33">
                  <c:v>0.77868162679390873</c:v>
                </c:pt>
                <c:pt idx="34">
                  <c:v>0.8012300526320193</c:v>
                </c:pt>
                <c:pt idx="35">
                  <c:v>0.8220063142137547</c:v>
                </c:pt>
                <c:pt idx="36">
                  <c:v>0.84104178838274868</c:v>
                </c:pt>
                <c:pt idx="37">
                  <c:v>0.85839221943494137</c:v>
                </c:pt>
                <c:pt idx="38">
                  <c:v>0.87413225798339611</c:v>
                </c:pt>
                <c:pt idx="39">
                  <c:v>0.8883503142951743</c:v>
                </c:pt>
                <c:pt idx="40">
                  <c:v>0.9011439268218312</c:v>
                </c:pt>
                <c:pt idx="41">
                  <c:v>0.91261576066599004</c:v>
                </c:pt>
                <c:pt idx="42">
                  <c:v>0.92287027977154734</c:v>
                </c:pt>
                <c:pt idx="43">
                  <c:v>0.93201108302234692</c:v>
                </c:pt>
                <c:pt idx="44">
                  <c:v>0.94013885768821903</c:v>
                </c:pt>
                <c:pt idx="45">
                  <c:v>0.94734988156469768</c:v>
                </c:pt>
                <c:pt idx="46">
                  <c:v>0.9537349947323176</c:v>
                </c:pt>
                <c:pt idx="47">
                  <c:v>0.95937896002031597</c:v>
                </c:pt>
                <c:pt idx="48">
                  <c:v>0.96436013520093689</c:v>
                </c:pt>
                <c:pt idx="49">
                  <c:v>0.96875038736189623</c:v>
                </c:pt>
                <c:pt idx="50">
                  <c:v>0.97261518904987454</c:v>
                </c:pt>
                <c:pt idx="51">
                  <c:v>0.97601384540098635</c:v>
                </c:pt>
                <c:pt idx="52">
                  <c:v>0.97899981075753695</c:v>
                </c:pt>
                <c:pt idx="53">
                  <c:v>0.98162106173101749</c:v>
                </c:pt>
                <c:pt idx="54">
                  <c:v>0.98392050107004358</c:v>
                </c:pt>
                <c:pt idx="55">
                  <c:v>0.9859363729567544</c:v>
                </c:pt>
                <c:pt idx="56">
                  <c:v>0.98770267552020297</c:v>
                </c:pt>
                <c:pt idx="57">
                  <c:v>0.98924956051562707</c:v>
                </c:pt>
                <c:pt idx="58">
                  <c:v>0.99060371339896303</c:v>
                </c:pt>
                <c:pt idx="59">
                  <c:v>0.99178870955967258</c:v>
                </c:pt>
                <c:pt idx="60">
                  <c:v>0.9928253443909254</c:v>
                </c:pt>
                <c:pt idx="61">
                  <c:v>0.9937319362917677</c:v>
                </c:pt>
                <c:pt idx="62">
                  <c:v>0.99452460271376919</c:v>
                </c:pt>
              </c:numCache>
            </c:numRef>
          </c:yVal>
          <c:smooth val="1"/>
          <c:extLst>
            <c:ext xmlns:c16="http://schemas.microsoft.com/office/drawing/2014/chart" uri="{C3380CC4-5D6E-409C-BE32-E72D297353CC}">
              <c16:uniqueId val="{00000000-5805-43D2-925B-7EF1B582BC3E}"/>
            </c:ext>
          </c:extLst>
        </c:ser>
        <c:ser>
          <c:idx val="1"/>
          <c:order val="1"/>
          <c:tx>
            <c:strRef>
              <c:f>Sheet4!$D$6</c:f>
              <c:strCache>
                <c:ptCount val="1"/>
                <c:pt idx="0">
                  <c:v>P2 with a=0.75</c:v>
                </c:pt>
              </c:strCache>
            </c:strRef>
          </c:tx>
          <c:spPr>
            <a:ln w="38100"/>
          </c:spPr>
          <c:marker>
            <c:symbol val="none"/>
          </c:marker>
          <c:xVal>
            <c:numRef>
              <c:f>Sheet4!$B$7:$B$69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Sheet4!$D$7:$D$69</c:f>
              <c:numCache>
                <c:formatCode>0.00000</c:formatCode>
                <c:ptCount val="63"/>
                <c:pt idx="0">
                  <c:v>6.9736778969225121E-4</c:v>
                </c:pt>
                <c:pt idx="1">
                  <c:v>9.4677676116163923E-4</c:v>
                </c:pt>
                <c:pt idx="2">
                  <c:v>1.2852704740491979E-3</c:v>
                </c:pt>
                <c:pt idx="3">
                  <c:v>1.7445718782327854E-3</c:v>
                </c:pt>
                <c:pt idx="4">
                  <c:v>2.3676191037725895E-3</c:v>
                </c:pt>
                <c:pt idx="5">
                  <c:v>3.2124620787439238E-3</c:v>
                </c:pt>
                <c:pt idx="6">
                  <c:v>4.3574555695079821E-3</c:v>
                </c:pt>
                <c:pt idx="7">
                  <c:v>5.9081315178975587E-3</c:v>
                </c:pt>
                <c:pt idx="8">
                  <c:v>8.0062048902939144E-3</c:v>
                </c:pt>
                <c:pt idx="9">
                  <c:v>1.084121280374852E-2</c:v>
                </c:pt>
                <c:pt idx="10">
                  <c:v>1.4665259847466154E-2</c:v>
                </c:pt>
                <c:pt idx="11">
                  <c:v>1.9811156731803295E-2</c:v>
                </c:pt>
                <c:pt idx="12">
                  <c:v>2.6713745268348247E-2</c:v>
                </c:pt>
                <c:pt idx="13">
                  <c:v>3.5933162849614557E-2</c:v>
                </c:pt>
                <c:pt idx="14">
                  <c:v>4.8176879141585006E-2</c:v>
                </c:pt>
                <c:pt idx="15">
                  <c:v>6.4314157254884735E-2</c:v>
                </c:pt>
                <c:pt idx="16">
                  <c:v>8.5371941206978344E-2</c:v>
                </c:pt>
                <c:pt idx="17">
                  <c:v>0.11249553703223611</c:v>
                </c:pt>
                <c:pt idx="18">
                  <c:v>0.14685297232925568</c:v>
                </c:pt>
                <c:pt idx="19">
                  <c:v>0.18946349696831391</c:v>
                </c:pt>
                <c:pt idx="20">
                  <c:v>0.24094601446959307</c:v>
                </c:pt>
                <c:pt idx="21">
                  <c:v>0.3012189607395192</c:v>
                </c:pt>
                <c:pt idx="22">
                  <c:v>0.36923501647750379</c:v>
                </c:pt>
                <c:pt idx="23">
                  <c:v>0.4428755102716333</c:v>
                </c:pt>
                <c:pt idx="24">
                  <c:v>0.51911567843173934</c:v>
                </c:pt>
                <c:pt idx="25">
                  <c:v>0.59447593074824001</c:v>
                </c:pt>
                <c:pt idx="26">
                  <c:v>0.66563316125451377</c:v>
                </c:pt>
                <c:pt idx="27">
                  <c:v>0.7299758397580034</c:v>
                </c:pt>
                <c:pt idx="28">
                  <c:v>0.78591912019736909</c:v>
                </c:pt>
                <c:pt idx="29">
                  <c:v>0.83292489024348382</c:v>
                </c:pt>
                <c:pt idx="30">
                  <c:v>0.87129974941605282</c:v>
                </c:pt>
                <c:pt idx="31">
                  <c:v>0.90189855936487573</c:v>
                </c:pt>
                <c:pt idx="32">
                  <c:v>0.92584161265748899</c:v>
                </c:pt>
                <c:pt idx="33">
                  <c:v>0.9443019058224319</c:v>
                </c:pt>
                <c:pt idx="34">
                  <c:v>0.95837347634136871</c:v>
                </c:pt>
                <c:pt idx="35">
                  <c:v>0.96900668576094917</c:v>
                </c:pt>
                <c:pt idx="36">
                  <c:v>0.97698893186849889</c:v>
                </c:pt>
                <c:pt idx="37">
                  <c:v>0.9829515409418681</c:v>
                </c:pt>
                <c:pt idx="38">
                  <c:v>0.9873890667869194</c:v>
                </c:pt>
                <c:pt idx="39">
                  <c:v>0.99068250233375754</c:v>
                </c:pt>
                <c:pt idx="40">
                  <c:v>0.99312182510125158</c:v>
                </c:pt>
                <c:pt idx="41">
                  <c:v>0.99492580361227023</c:v>
                </c:pt>
                <c:pt idx="42">
                  <c:v>0.99625842484714078</c:v>
                </c:pt>
                <c:pt idx="43">
                  <c:v>0.9972420338590019</c:v>
                </c:pt>
                <c:pt idx="44">
                  <c:v>0.99796759300222093</c:v>
                </c:pt>
                <c:pt idx="45">
                  <c:v>0.99850256039881158</c:v>
                </c:pt>
                <c:pt idx="46">
                  <c:v>0.99889687005908556</c:v>
                </c:pt>
                <c:pt idx="47">
                  <c:v>0.99918743357782569</c:v>
                </c:pt>
                <c:pt idx="48">
                  <c:v>0.99940150876044409</c:v>
                </c:pt>
                <c:pt idx="49">
                  <c:v>0.99955920951568289</c:v>
                </c:pt>
                <c:pt idx="50">
                  <c:v>0.99967537006392859</c:v>
                </c:pt>
                <c:pt idx="51">
                  <c:v>0.99976092639964953</c:v>
                </c:pt>
                <c:pt idx="52">
                  <c:v>0.99982393830370053</c:v>
                </c:pt>
                <c:pt idx="53">
                  <c:v>0.99987034450504697</c:v>
                </c:pt>
                <c:pt idx="54">
                  <c:v>0.99990452016497966</c:v>
                </c:pt>
                <c:pt idx="55">
                  <c:v>0.99992968815733074</c:v>
                </c:pt>
                <c:pt idx="56">
                  <c:v>0.9999482223401629</c:v>
                </c:pt>
                <c:pt idx="57">
                  <c:v>0.99996187110367718</c:v>
                </c:pt>
                <c:pt idx="58">
                  <c:v>0.99997192210871422</c:v>
                </c:pt>
                <c:pt idx="59">
                  <c:v>0.9999793236635145</c:v>
                </c:pt>
                <c:pt idx="60">
                  <c:v>0.99998477413948328</c:v>
                </c:pt>
                <c:pt idx="61">
                  <c:v>0.99998878783504297</c:v>
                </c:pt>
                <c:pt idx="62">
                  <c:v>0.99999174348734687</c:v>
                </c:pt>
              </c:numCache>
            </c:numRef>
          </c:yVal>
          <c:smooth val="1"/>
          <c:extLst>
            <c:ext xmlns:c16="http://schemas.microsoft.com/office/drawing/2014/chart" uri="{C3380CC4-5D6E-409C-BE32-E72D297353CC}">
              <c16:uniqueId val="{00000001-5805-43D2-925B-7EF1B582BC3E}"/>
            </c:ext>
          </c:extLst>
        </c:ser>
        <c:ser>
          <c:idx val="2"/>
          <c:order val="2"/>
          <c:tx>
            <c:strRef>
              <c:f>Sheet4!$E$6</c:f>
              <c:strCache>
                <c:ptCount val="1"/>
                <c:pt idx="0">
                  <c:v>P3 with a=1.2</c:v>
                </c:pt>
              </c:strCache>
            </c:strRef>
          </c:tx>
          <c:spPr>
            <a:ln w="38100">
              <a:solidFill>
                <a:srgbClr val="00B050"/>
              </a:solidFill>
            </a:ln>
          </c:spPr>
          <c:marker>
            <c:symbol val="none"/>
          </c:marker>
          <c:xVal>
            <c:numRef>
              <c:f>Sheet4!$B$7:$B$69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Sheet4!$E$7:$E$69</c:f>
              <c:numCache>
                <c:formatCode>General</c:formatCode>
                <c:ptCount val="63"/>
                <c:pt idx="0">
                  <c:v>5.4904217141093602E-6</c:v>
                </c:pt>
                <c:pt idx="1">
                  <c:v>9.1431175397133872E-6</c:v>
                </c:pt>
                <c:pt idx="2">
                  <c:v>1.5225860516833727E-5</c:v>
                </c:pt>
                <c:pt idx="3">
                  <c:v>2.5355234614988397E-5</c:v>
                </c:pt>
                <c:pt idx="4">
                  <c:v>4.222313670431824E-5</c:v>
                </c:pt>
                <c:pt idx="5">
                  <c:v>7.0311842669149572E-5</c:v>
                </c:pt>
                <c:pt idx="6">
                  <c:v>1.1708421554950323E-4</c:v>
                </c:pt>
                <c:pt idx="7">
                  <c:v>1.9496412647205944E-4</c:v>
                </c:pt>
                <c:pt idx="8">
                  <c:v>3.2462993607153999E-4</c:v>
                </c:pt>
                <c:pt idx="9">
                  <c:v>5.4048664339716808E-4</c:v>
                </c:pt>
                <c:pt idx="10">
                  <c:v>8.9974411734135046E-4</c:v>
                </c:pt>
                <c:pt idx="11">
                  <c:v>1.4974396011882848E-3</c:v>
                </c:pt>
                <c:pt idx="12">
                  <c:v>2.4911911750135495E-3</c:v>
                </c:pt>
                <c:pt idx="13">
                  <c:v>4.1416944187301734E-3</c:v>
                </c:pt>
                <c:pt idx="14">
                  <c:v>6.8781748987486865E-3</c:v>
                </c:pt>
                <c:pt idx="15">
                  <c:v>1.1401988718976684E-2</c:v>
                </c:pt>
                <c:pt idx="16">
                  <c:v>1.8844682391177137E-2</c:v>
                </c:pt>
                <c:pt idx="17">
                  <c:v>3.0993314239051242E-2</c:v>
                </c:pt>
                <c:pt idx="18">
                  <c:v>5.0570157934599159E-2</c:v>
                </c:pt>
                <c:pt idx="19">
                  <c:v>8.1472971784303641E-2</c:v>
                </c:pt>
                <c:pt idx="20">
                  <c:v>0.12870025058394899</c:v>
                </c:pt>
                <c:pt idx="21">
                  <c:v>0.19741969887786895</c:v>
                </c:pt>
                <c:pt idx="22">
                  <c:v>0.2905941847446567</c:v>
                </c:pt>
                <c:pt idx="23">
                  <c:v>0.40552406925175993</c:v>
                </c:pt>
                <c:pt idx="24">
                  <c:v>0.53183188941622428</c:v>
                </c:pt>
                <c:pt idx="25">
                  <c:v>0.65418811376124297</c:v>
                </c:pt>
                <c:pt idx="26">
                  <c:v>0.75905398553040693</c:v>
                </c:pt>
                <c:pt idx="27">
                  <c:v>0.83990212227956651</c:v>
                </c:pt>
                <c:pt idx="28">
                  <c:v>0.89729279920611071</c:v>
                </c:pt>
                <c:pt idx="29">
                  <c:v>0.93568584274511701</c:v>
                </c:pt>
                <c:pt idx="30">
                  <c:v>0.96036116089903079</c:v>
                </c:pt>
                <c:pt idx="31">
                  <c:v>0.97581404623160428</c:v>
                </c:pt>
                <c:pt idx="32">
                  <c:v>0.98533474015253419</c:v>
                </c:pt>
                <c:pt idx="33">
                  <c:v>0.99114167683550658</c:v>
                </c:pt>
                <c:pt idx="34">
                  <c:v>0.99466172427042576</c:v>
                </c:pt>
                <c:pt idx="35">
                  <c:v>0.99678753792125607</c:v>
                </c:pt>
                <c:pt idx="36">
                  <c:v>0.99806845178953951</c:v>
                </c:pt>
                <c:pt idx="37">
                  <c:v>0.99883921810802179</c:v>
                </c:pt>
                <c:pt idx="38">
                  <c:v>0.9993026322103078</c:v>
                </c:pt>
                <c:pt idx="39">
                  <c:v>0.99958111702405184</c:v>
                </c:pt>
                <c:pt idx="40">
                  <c:v>0.99974842052418522</c:v>
                </c:pt>
                <c:pt idx="41">
                  <c:v>0.99984891245167995</c:v>
                </c:pt>
                <c:pt idx="42">
                  <c:v>0.99990926711857075</c:v>
                </c:pt>
                <c:pt idx="43">
                  <c:v>0.99994551333080584</c:v>
                </c:pt>
                <c:pt idx="44">
                  <c:v>0.99996728028381276</c:v>
                </c:pt>
                <c:pt idx="45">
                  <c:v>0.99998035169825339</c:v>
                </c:pt>
                <c:pt idx="46">
                  <c:v>0.99998820118905418</c:v>
                </c:pt>
                <c:pt idx="47">
                  <c:v>0.99999291483279462</c:v>
                </c:pt>
                <c:pt idx="48">
                  <c:v>0.99999574537637514</c:v>
                </c:pt>
                <c:pt idx="49">
                  <c:v>0.99999744511298116</c:v>
                </c:pt>
                <c:pt idx="50">
                  <c:v>0.99999846580007479</c:v>
                </c:pt>
                <c:pt idx="51">
                  <c:v>0.99999907871916327</c:v>
                </c:pt>
                <c:pt idx="52">
                  <c:v>0.9999994467747273</c:v>
                </c:pt>
                <c:pt idx="53">
                  <c:v>0.99999966779059613</c:v>
                </c:pt>
                <c:pt idx="54">
                  <c:v>0.9999998005096955</c:v>
                </c:pt>
                <c:pt idx="55">
                  <c:v>0.99999988020694441</c:v>
                </c:pt>
                <c:pt idx="56">
                  <c:v>0.99999992806479643</c:v>
                </c:pt>
                <c:pt idx="57">
                  <c:v>0.99999995680322717</c:v>
                </c:pt>
                <c:pt idx="58">
                  <c:v>0.99999997406052843</c:v>
                </c:pt>
                <c:pt idx="59">
                  <c:v>0.99999998442346172</c:v>
                </c:pt>
                <c:pt idx="60">
                  <c:v>0.99999999064635769</c:v>
                </c:pt>
                <c:pt idx="61">
                  <c:v>0.99999999438317921</c:v>
                </c:pt>
                <c:pt idx="62">
                  <c:v>0.99999999662712391</c:v>
                </c:pt>
              </c:numCache>
            </c:numRef>
          </c:yVal>
          <c:smooth val="1"/>
          <c:extLst>
            <c:ext xmlns:c16="http://schemas.microsoft.com/office/drawing/2014/chart" uri="{C3380CC4-5D6E-409C-BE32-E72D297353CC}">
              <c16:uniqueId val="{00000002-5805-43D2-925B-7EF1B582BC3E}"/>
            </c:ext>
          </c:extLst>
        </c:ser>
        <c:dLbls>
          <c:showLegendKey val="0"/>
          <c:showVal val="0"/>
          <c:showCatName val="0"/>
          <c:showSerName val="0"/>
          <c:showPercent val="0"/>
          <c:showBubbleSize val="0"/>
        </c:dLbls>
        <c:axId val="314698840"/>
        <c:axId val="314699232"/>
      </c:scatterChart>
      <c:valAx>
        <c:axId val="314698840"/>
        <c:scaling>
          <c:orientation val="minMax"/>
          <c:max val="3"/>
          <c:min val="-3"/>
        </c:scaling>
        <c:delete val="0"/>
        <c:axPos val="b"/>
        <c:numFmt formatCode="#,##0.0" sourceLinked="0"/>
        <c:majorTickMark val="out"/>
        <c:minorTickMark val="none"/>
        <c:tickLblPos val="nextTo"/>
        <c:spPr>
          <a:ln w="25400"/>
        </c:spPr>
        <c:txPr>
          <a:bodyPr/>
          <a:lstStyle/>
          <a:p>
            <a:pPr>
              <a:defRPr sz="1600" baseline="0"/>
            </a:pPr>
            <a:endParaRPr lang="en-US"/>
          </a:p>
        </c:txPr>
        <c:crossAx val="314699232"/>
        <c:crosses val="autoZero"/>
        <c:crossBetween val="midCat"/>
        <c:majorUnit val="1"/>
      </c:valAx>
      <c:valAx>
        <c:axId val="314699232"/>
        <c:scaling>
          <c:orientation val="minMax"/>
          <c:max val="1"/>
        </c:scaling>
        <c:delete val="0"/>
        <c:axPos val="l"/>
        <c:numFmt formatCode="#,##0.0" sourceLinked="0"/>
        <c:majorTickMark val="out"/>
        <c:minorTickMark val="none"/>
        <c:tickLblPos val="nextTo"/>
        <c:spPr>
          <a:ln w="25400"/>
        </c:spPr>
        <c:txPr>
          <a:bodyPr/>
          <a:lstStyle/>
          <a:p>
            <a:pPr>
              <a:defRPr sz="1600" baseline="0"/>
            </a:pPr>
            <a:endParaRPr lang="en-US"/>
          </a:p>
        </c:txPr>
        <c:crossAx val="314698840"/>
        <c:crossesAt val="-3"/>
        <c:crossBetween val="midCat"/>
      </c:valAx>
    </c:plotArea>
    <c:legend>
      <c:legendPos val="r"/>
      <c:legendEntry>
        <c:idx val="0"/>
        <c:txPr>
          <a:bodyPr/>
          <a:lstStyle/>
          <a:p>
            <a:pPr>
              <a:defRPr sz="1400"/>
            </a:pPr>
            <a:endParaRPr lang="en-US"/>
          </a:p>
        </c:txPr>
      </c:legendEntry>
      <c:legendEntry>
        <c:idx val="1"/>
        <c:txPr>
          <a:bodyPr/>
          <a:lstStyle/>
          <a:p>
            <a:pPr>
              <a:defRPr sz="1400"/>
            </a:pPr>
            <a:endParaRPr lang="en-US"/>
          </a:p>
        </c:txPr>
      </c:legendEntry>
      <c:legendEntry>
        <c:idx val="2"/>
        <c:txPr>
          <a:bodyPr/>
          <a:lstStyle/>
          <a:p>
            <a:pPr>
              <a:defRPr sz="1400"/>
            </a:pPr>
            <a:endParaRPr lang="en-US"/>
          </a:p>
        </c:txPr>
      </c:legendEntry>
      <c:layout>
        <c:manualLayout>
          <c:xMode val="edge"/>
          <c:yMode val="edge"/>
          <c:x val="0.15114784585242519"/>
          <c:y val="5.3627245100980353E-2"/>
          <c:w val="0.30096418151839682"/>
          <c:h val="0.29778398123724281"/>
        </c:manualLayout>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Sheet5!$C$6</c:f>
              <c:strCache>
                <c:ptCount val="1"/>
                <c:pt idx="0">
                  <c:v>P1 with c=0</c:v>
                </c:pt>
              </c:strCache>
            </c:strRef>
          </c:tx>
          <c:spPr>
            <a:ln w="38100"/>
          </c:spPr>
          <c:marker>
            <c:symbol val="none"/>
          </c:marker>
          <c:xVal>
            <c:numRef>
              <c:f>Sheet5!$B$7:$B$69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Sheet5!$C$7:$C$69</c:f>
              <c:numCache>
                <c:formatCode>General</c:formatCode>
                <c:ptCount val="63"/>
                <c:pt idx="0">
                  <c:v>3.1112643815638807E-4</c:v>
                </c:pt>
                <c:pt idx="1">
                  <c:v>4.3706127434155022E-4</c:v>
                </c:pt>
                <c:pt idx="2">
                  <c:v>6.1393952505536472E-4</c:v>
                </c:pt>
                <c:pt idx="3">
                  <c:v>8.6233846763903712E-4</c:v>
                </c:pt>
                <c:pt idx="4">
                  <c:v>1.2111174278713367E-3</c:v>
                </c:pt>
                <c:pt idx="5">
                  <c:v>1.7007224114352882E-3</c:v>
                </c:pt>
                <c:pt idx="6">
                  <c:v>2.3877813809060028E-3</c:v>
                </c:pt>
                <c:pt idx="7">
                  <c:v>3.3514670761800097E-3</c:v>
                </c:pt>
                <c:pt idx="8">
                  <c:v>4.7022538426564689E-3</c:v>
                </c:pt>
                <c:pt idx="9">
                  <c:v>6.5938643916764964E-3</c:v>
                </c:pt>
                <c:pt idx="10">
                  <c:v>9.239363223728838E-3</c:v>
                </c:pt>
                <c:pt idx="11">
                  <c:v>1.2932434938964173E-2</c:v>
                </c:pt>
                <c:pt idx="12">
                  <c:v>1.8074736664183431E-2</c:v>
                </c:pt>
                <c:pt idx="13">
                  <c:v>2.5209541001990885E-2</c:v>
                </c:pt>
                <c:pt idx="14">
                  <c:v>3.5060170634380584E-2</c:v>
                </c:pt>
                <c:pt idx="15">
                  <c:v>4.8568154350256097E-2</c:v>
                </c:pt>
                <c:pt idx="16">
                  <c:v>6.6919567028068602E-2</c:v>
                </c:pt>
                <c:pt idx="17">
                  <c:v>9.1537906293324894E-2</c:v>
                </c:pt>
                <c:pt idx="18">
                  <c:v>0.12400918177139829</c:v>
                </c:pt>
                <c:pt idx="19">
                  <c:v>0.16589558609851357</c:v>
                </c:pt>
                <c:pt idx="20">
                  <c:v>0.21840253609763449</c:v>
                </c:pt>
                <c:pt idx="21">
                  <c:v>0.28191142481665021</c:v>
                </c:pt>
                <c:pt idx="22">
                  <c:v>0.35548844629370546</c:v>
                </c:pt>
                <c:pt idx="23">
                  <c:v>0.43659321373780646</c:v>
                </c:pt>
                <c:pt idx="24">
                  <c:v>0.52123721496627407</c:v>
                </c:pt>
                <c:pt idx="25">
                  <c:v>0.60467908471400944</c:v>
                </c:pt>
                <c:pt idx="26">
                  <c:v>0.68243830219306478</c:v>
                </c:pt>
                <c:pt idx="27">
                  <c:v>0.75119578223086159</c:v>
                </c:pt>
                <c:pt idx="28">
                  <c:v>0.80922773616007826</c:v>
                </c:pt>
                <c:pt idx="29">
                  <c:v>0.8563131672411729</c:v>
                </c:pt>
                <c:pt idx="30">
                  <c:v>0.89330940605435061</c:v>
                </c:pt>
                <c:pt idx="31">
                  <c:v>0.92165147503694167</c:v>
                </c:pt>
                <c:pt idx="32">
                  <c:v>0.94294541740108084</c:v>
                </c:pt>
                <c:pt idx="33">
                  <c:v>0.95871125518989575</c:v>
                </c:pt>
                <c:pt idx="34">
                  <c:v>0.97025794727035808</c:v>
                </c:pt>
                <c:pt idx="35">
                  <c:v>0.97864744383897984</c:v>
                </c:pt>
                <c:pt idx="36">
                  <c:v>0.98470776908617308</c:v>
                </c:pt>
                <c:pt idx="37">
                  <c:v>0.9890672558861926</c:v>
                </c:pt>
                <c:pt idx="38">
                  <c:v>0.9921937987502234</c:v>
                </c:pt>
                <c:pt idx="39">
                  <c:v>0.99443124804267891</c:v>
                </c:pt>
                <c:pt idx="40">
                  <c:v>0.99602995538441164</c:v>
                </c:pt>
                <c:pt idx="41">
                  <c:v>0.99717100288452687</c:v>
                </c:pt>
                <c:pt idx="42">
                  <c:v>0.99798476058193841</c:v>
                </c:pt>
                <c:pt idx="43">
                  <c:v>0.99856477873809879</c:v>
                </c:pt>
                <c:pt idx="44">
                  <c:v>0.99897802933714197</c:v>
                </c:pt>
                <c:pt idx="45">
                  <c:v>0.99927237728124052</c:v>
                </c:pt>
                <c:pt idx="46">
                  <c:v>0.99948199110451863</c:v>
                </c:pt>
                <c:pt idx="47">
                  <c:v>0.99963124158359606</c:v>
                </c:pt>
                <c:pt idx="48">
                  <c:v>0.99973750080265111</c:v>
                </c:pt>
                <c:pt idx="49">
                  <c:v>0.99981314672424826</c:v>
                </c:pt>
                <c:pt idx="50">
                  <c:v>0.99986699622046959</c:v>
                </c:pt>
                <c:pt idx="51">
                  <c:v>0.99990532822761236</c:v>
                </c:pt>
                <c:pt idx="52">
                  <c:v>0.99993261360322405</c:v>
                </c:pt>
                <c:pt idx="53">
                  <c:v>0.99995203543101252</c:v>
                </c:pt>
                <c:pt idx="54">
                  <c:v>0.99996585977126839</c:v>
                </c:pt>
                <c:pt idx="55">
                  <c:v>0.99997569975925671</c:v>
                </c:pt>
                <c:pt idx="56">
                  <c:v>0.99998270368865871</c:v>
                </c:pt>
                <c:pt idx="57">
                  <c:v>0.99998768893751933</c:v>
                </c:pt>
                <c:pt idx="58">
                  <c:v>0.99999123731999129</c:v>
                </c:pt>
                <c:pt idx="59">
                  <c:v>0.99999376296866904</c:v>
                </c:pt>
                <c:pt idx="60">
                  <c:v>0.99999556065821582</c:v>
                </c:pt>
                <c:pt idx="61">
                  <c:v>0.99999684020422241</c:v>
                </c:pt>
                <c:pt idx="62">
                  <c:v>0.99999775094909138</c:v>
                </c:pt>
              </c:numCache>
            </c:numRef>
          </c:yVal>
          <c:smooth val="1"/>
          <c:extLst>
            <c:ext xmlns:c16="http://schemas.microsoft.com/office/drawing/2014/chart" uri="{C3380CC4-5D6E-409C-BE32-E72D297353CC}">
              <c16:uniqueId val="{00000000-50BF-42D0-83D6-F70082500D06}"/>
            </c:ext>
          </c:extLst>
        </c:ser>
        <c:ser>
          <c:idx val="1"/>
          <c:order val="1"/>
          <c:tx>
            <c:strRef>
              <c:f>Sheet5!$D$6</c:f>
              <c:strCache>
                <c:ptCount val="1"/>
                <c:pt idx="0">
                  <c:v>P2 with c=0.15</c:v>
                </c:pt>
              </c:strCache>
            </c:strRef>
          </c:tx>
          <c:spPr>
            <a:ln w="38100"/>
          </c:spPr>
          <c:marker>
            <c:symbol val="none"/>
          </c:marker>
          <c:xVal>
            <c:numRef>
              <c:f>Sheet5!$B$7:$B$69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Sheet5!$D$7:$D$69</c:f>
              <c:numCache>
                <c:formatCode>0.00000</c:formatCode>
                <c:ptCount val="63"/>
                <c:pt idx="0">
                  <c:v>0.150264457472433</c:v>
                </c:pt>
                <c:pt idx="1">
                  <c:v>0.15037150208319031</c:v>
                </c:pt>
                <c:pt idx="2">
                  <c:v>0.15052184859629711</c:v>
                </c:pt>
                <c:pt idx="3">
                  <c:v>0.15073298769749327</c:v>
                </c:pt>
                <c:pt idx="4">
                  <c:v>0.15102944981369068</c:v>
                </c:pt>
                <c:pt idx="5">
                  <c:v>0.15144561404971998</c:v>
                </c:pt>
                <c:pt idx="6">
                  <c:v>0.15202961417377009</c:v>
                </c:pt>
                <c:pt idx="7">
                  <c:v>0.15284874701475301</c:v>
                </c:pt>
                <c:pt idx="8">
                  <c:v>0.15399691576625801</c:v>
                </c:pt>
                <c:pt idx="9">
                  <c:v>0.15560478473292508</c:v>
                </c:pt>
                <c:pt idx="10">
                  <c:v>0.15785345874016954</c:v>
                </c:pt>
                <c:pt idx="11">
                  <c:v>0.16099256969811951</c:v>
                </c:pt>
                <c:pt idx="12">
                  <c:v>0.16536352616455585</c:v>
                </c:pt>
                <c:pt idx="13">
                  <c:v>0.17142810985169227</c:v>
                </c:pt>
                <c:pt idx="14">
                  <c:v>0.17980114503922351</c:v>
                </c:pt>
                <c:pt idx="15">
                  <c:v>0.19128293119771772</c:v>
                </c:pt>
                <c:pt idx="16">
                  <c:v>0.20688163197385828</c:v>
                </c:pt>
                <c:pt idx="17">
                  <c:v>0.22780722034932618</c:v>
                </c:pt>
                <c:pt idx="18">
                  <c:v>0.25540780450568856</c:v>
                </c:pt>
                <c:pt idx="19">
                  <c:v>0.29101124818373653</c:v>
                </c:pt>
                <c:pt idx="20">
                  <c:v>0.33564215568298933</c:v>
                </c:pt>
                <c:pt idx="21">
                  <c:v>0.38962471109415281</c:v>
                </c:pt>
                <c:pt idx="22">
                  <c:v>0.45216517934964973</c:v>
                </c:pt>
                <c:pt idx="23">
                  <c:v>0.52110423167713549</c:v>
                </c:pt>
                <c:pt idx="24">
                  <c:v>0.59305163272133299</c:v>
                </c:pt>
                <c:pt idx="25">
                  <c:v>0.66397722200690801</c:v>
                </c:pt>
                <c:pt idx="26">
                  <c:v>0.73007255686410522</c:v>
                </c:pt>
                <c:pt idx="27">
                  <c:v>0.78851641489623192</c:v>
                </c:pt>
                <c:pt idx="28">
                  <c:v>0.83784357573606638</c:v>
                </c:pt>
                <c:pt idx="29">
                  <c:v>0.87786619215499695</c:v>
                </c:pt>
                <c:pt idx="30">
                  <c:v>0.9093129951461979</c:v>
                </c:pt>
                <c:pt idx="31">
                  <c:v>0.93340375378140028</c:v>
                </c:pt>
                <c:pt idx="32">
                  <c:v>0.95150360479091833</c:v>
                </c:pt>
                <c:pt idx="33">
                  <c:v>0.96490456691141113</c:v>
                </c:pt>
                <c:pt idx="34">
                  <c:v>0.97471925517980462</c:v>
                </c:pt>
                <c:pt idx="35">
                  <c:v>0.98185032726313282</c:v>
                </c:pt>
                <c:pt idx="36">
                  <c:v>0.98700160372324708</c:v>
                </c:pt>
                <c:pt idx="37">
                  <c:v>0.99070716750326371</c:v>
                </c:pt>
                <c:pt idx="38">
                  <c:v>0.99336472893768979</c:v>
                </c:pt>
                <c:pt idx="39">
                  <c:v>0.99526656083627696</c:v>
                </c:pt>
                <c:pt idx="40">
                  <c:v>0.99662546207674974</c:v>
                </c:pt>
                <c:pt idx="41">
                  <c:v>0.99759535245184772</c:v>
                </c:pt>
                <c:pt idx="42">
                  <c:v>0.99828704649464772</c:v>
                </c:pt>
                <c:pt idx="43">
                  <c:v>0.99878006192738389</c:v>
                </c:pt>
                <c:pt idx="44">
                  <c:v>0.99913132493657064</c:v>
                </c:pt>
                <c:pt idx="45">
                  <c:v>0.9993815206890545</c:v>
                </c:pt>
                <c:pt idx="46">
                  <c:v>0.99955969243884102</c:v>
                </c:pt>
                <c:pt idx="47">
                  <c:v>0.99968655534605644</c:v>
                </c:pt>
                <c:pt idx="48">
                  <c:v>0.99977687568225349</c:v>
                </c:pt>
                <c:pt idx="49">
                  <c:v>0.99984117471561118</c:v>
                </c:pt>
                <c:pt idx="50">
                  <c:v>0.99988694678739909</c:v>
                </c:pt>
                <c:pt idx="51">
                  <c:v>0.99991952899347059</c:v>
                </c:pt>
                <c:pt idx="52">
                  <c:v>0.99994272156274033</c:v>
                </c:pt>
                <c:pt idx="53">
                  <c:v>0.99995923011636079</c:v>
                </c:pt>
                <c:pt idx="54">
                  <c:v>0.99997098080557822</c:v>
                </c:pt>
                <c:pt idx="55">
                  <c:v>0.99997934479536821</c:v>
                </c:pt>
                <c:pt idx="56">
                  <c:v>0.99998529813535997</c:v>
                </c:pt>
                <c:pt idx="57">
                  <c:v>0.99998953559689163</c:v>
                </c:pt>
                <c:pt idx="58">
                  <c:v>0.99999255172199231</c:v>
                </c:pt>
                <c:pt idx="59">
                  <c:v>0.99999469852336875</c:v>
                </c:pt>
                <c:pt idx="60">
                  <c:v>0.99999622655948373</c:v>
                </c:pt>
                <c:pt idx="61">
                  <c:v>0.99999731417358928</c:v>
                </c:pt>
                <c:pt idx="62">
                  <c:v>0.99999808830672754</c:v>
                </c:pt>
              </c:numCache>
            </c:numRef>
          </c:yVal>
          <c:smooth val="1"/>
          <c:extLst>
            <c:ext xmlns:c16="http://schemas.microsoft.com/office/drawing/2014/chart" uri="{C3380CC4-5D6E-409C-BE32-E72D297353CC}">
              <c16:uniqueId val="{00000001-50BF-42D0-83D6-F70082500D06}"/>
            </c:ext>
          </c:extLst>
        </c:ser>
        <c:ser>
          <c:idx val="2"/>
          <c:order val="2"/>
          <c:tx>
            <c:strRef>
              <c:f>Sheet5!$E$6</c:f>
              <c:strCache>
                <c:ptCount val="1"/>
                <c:pt idx="0">
                  <c:v>P3 with c=0.25</c:v>
                </c:pt>
              </c:strCache>
            </c:strRef>
          </c:tx>
          <c:spPr>
            <a:ln w="38100">
              <a:solidFill>
                <a:srgbClr val="00B050"/>
              </a:solidFill>
            </a:ln>
          </c:spPr>
          <c:marker>
            <c:symbol val="none"/>
          </c:marker>
          <c:xVal>
            <c:numRef>
              <c:f>Sheet5!$B$7:$B$69</c:f>
              <c:numCache>
                <c:formatCode>General</c:formatCode>
                <c:ptCount val="63"/>
                <c:pt idx="0">
                  <c:v>-4</c:v>
                </c:pt>
                <c:pt idx="1">
                  <c:v>-3.8</c:v>
                </c:pt>
                <c:pt idx="2">
                  <c:v>-3.6</c:v>
                </c:pt>
                <c:pt idx="3">
                  <c:v>-3.4</c:v>
                </c:pt>
                <c:pt idx="4">
                  <c:v>-3.2</c:v>
                </c:pt>
                <c:pt idx="5">
                  <c:v>-3</c:v>
                </c:pt>
                <c:pt idx="6">
                  <c:v>-2.8</c:v>
                </c:pt>
                <c:pt idx="7">
                  <c:v>-2.6</c:v>
                </c:pt>
                <c:pt idx="8">
                  <c:v>-2.4</c:v>
                </c:pt>
                <c:pt idx="9">
                  <c:v>-2.2000000000000002</c:v>
                </c:pt>
                <c:pt idx="10">
                  <c:v>-2</c:v>
                </c:pt>
                <c:pt idx="11">
                  <c:v>-1.8</c:v>
                </c:pt>
                <c:pt idx="12">
                  <c:v>-1.6</c:v>
                </c:pt>
                <c:pt idx="13">
                  <c:v>-1.4</c:v>
                </c:pt>
                <c:pt idx="14">
                  <c:v>-1.2</c:v>
                </c:pt>
                <c:pt idx="15">
                  <c:v>-1</c:v>
                </c:pt>
                <c:pt idx="16">
                  <c:v>-0.8</c:v>
                </c:pt>
                <c:pt idx="17">
                  <c:v>-0.60000000000000009</c:v>
                </c:pt>
                <c:pt idx="18">
                  <c:v>-0.4</c:v>
                </c:pt>
                <c:pt idx="19">
                  <c:v>-0.2</c:v>
                </c:pt>
                <c:pt idx="20">
                  <c:v>0</c:v>
                </c:pt>
                <c:pt idx="21">
                  <c:v>0.2</c:v>
                </c:pt>
                <c:pt idx="22">
                  <c:v>0.4</c:v>
                </c:pt>
                <c:pt idx="23">
                  <c:v>0.60000000000000009</c:v>
                </c:pt>
                <c:pt idx="24">
                  <c:v>0.8</c:v>
                </c:pt>
                <c:pt idx="25">
                  <c:v>1</c:v>
                </c:pt>
                <c:pt idx="26">
                  <c:v>1.2</c:v>
                </c:pt>
                <c:pt idx="27">
                  <c:v>1.4</c:v>
                </c:pt>
                <c:pt idx="28">
                  <c:v>1.6</c:v>
                </c:pt>
                <c:pt idx="29">
                  <c:v>1.80000000000001</c:v>
                </c:pt>
                <c:pt idx="30">
                  <c:v>2.0000000000000102</c:v>
                </c:pt>
                <c:pt idx="31">
                  <c:v>2.2000000000000099</c:v>
                </c:pt>
                <c:pt idx="32">
                  <c:v>2.4000000000000101</c:v>
                </c:pt>
                <c:pt idx="33">
                  <c:v>2.6000000000000099</c:v>
                </c:pt>
                <c:pt idx="34">
                  <c:v>2.80000000000001</c:v>
                </c:pt>
                <c:pt idx="35">
                  <c:v>3.0000000000000102</c:v>
                </c:pt>
                <c:pt idx="36">
                  <c:v>3.2000000000000099</c:v>
                </c:pt>
                <c:pt idx="37">
                  <c:v>3.4000000000000101</c:v>
                </c:pt>
                <c:pt idx="38">
                  <c:v>3.6000000000000099</c:v>
                </c:pt>
                <c:pt idx="39">
                  <c:v>3.80000000000001</c:v>
                </c:pt>
                <c:pt idx="40">
                  <c:v>4.0000000000000098</c:v>
                </c:pt>
                <c:pt idx="41">
                  <c:v>4.2000000000000099</c:v>
                </c:pt>
                <c:pt idx="42">
                  <c:v>4.4000000000000101</c:v>
                </c:pt>
                <c:pt idx="43">
                  <c:v>4.6000000000000094</c:v>
                </c:pt>
                <c:pt idx="44">
                  <c:v>4.8000000000000096</c:v>
                </c:pt>
                <c:pt idx="45">
                  <c:v>5.0000000000000098</c:v>
                </c:pt>
                <c:pt idx="46">
                  <c:v>5.2000000000000099</c:v>
                </c:pt>
                <c:pt idx="47">
                  <c:v>5.4000000000000101</c:v>
                </c:pt>
                <c:pt idx="48">
                  <c:v>5.6000000000000094</c:v>
                </c:pt>
                <c:pt idx="49">
                  <c:v>5.8000000000000096</c:v>
                </c:pt>
                <c:pt idx="50">
                  <c:v>6.0000000000000098</c:v>
                </c:pt>
                <c:pt idx="51">
                  <c:v>6.2</c:v>
                </c:pt>
                <c:pt idx="52">
                  <c:v>6.4</c:v>
                </c:pt>
                <c:pt idx="53">
                  <c:v>6.6000000000000094</c:v>
                </c:pt>
                <c:pt idx="54">
                  <c:v>6.8000000000000096</c:v>
                </c:pt>
                <c:pt idx="55">
                  <c:v>7.0000000000000098</c:v>
                </c:pt>
                <c:pt idx="56">
                  <c:v>7.2000000000000099</c:v>
                </c:pt>
                <c:pt idx="57">
                  <c:v>7.4000000000000101</c:v>
                </c:pt>
                <c:pt idx="58">
                  <c:v>7.6000000000000094</c:v>
                </c:pt>
                <c:pt idx="59">
                  <c:v>7.8000000000000096</c:v>
                </c:pt>
                <c:pt idx="60">
                  <c:v>8.0000000000000107</c:v>
                </c:pt>
                <c:pt idx="61">
                  <c:v>8.2000000000000099</c:v>
                </c:pt>
                <c:pt idx="62">
                  <c:v>8.4000000000000092</c:v>
                </c:pt>
              </c:numCache>
            </c:numRef>
          </c:xVal>
          <c:yVal>
            <c:numRef>
              <c:f>Sheet5!$E$7:$E$69</c:f>
              <c:numCache>
                <c:formatCode>General</c:formatCode>
                <c:ptCount val="63"/>
                <c:pt idx="0">
                  <c:v>0.2502333448286172</c:v>
                </c:pt>
                <c:pt idx="1">
                  <c:v>0.25032779595575627</c:v>
                </c:pt>
                <c:pt idx="2">
                  <c:v>0.25046045464379146</c:v>
                </c:pt>
                <c:pt idx="3">
                  <c:v>0.25064675385072926</c:v>
                </c:pt>
                <c:pt idx="4">
                  <c:v>0.25090833807090351</c:v>
                </c:pt>
                <c:pt idx="5">
                  <c:v>0.25127554180857642</c:v>
                </c:pt>
                <c:pt idx="6">
                  <c:v>0.25179083603567942</c:v>
                </c:pt>
                <c:pt idx="7">
                  <c:v>0.25251360030713499</c:v>
                </c:pt>
                <c:pt idx="8">
                  <c:v>0.25352669038199238</c:v>
                </c:pt>
                <c:pt idx="9">
                  <c:v>0.2549453982937574</c:v>
                </c:pt>
                <c:pt idx="10">
                  <c:v>0.25692952241779665</c:v>
                </c:pt>
                <c:pt idx="11">
                  <c:v>0.25969932620422315</c:v>
                </c:pt>
                <c:pt idx="12">
                  <c:v>0.26355605249813746</c:v>
                </c:pt>
                <c:pt idx="13">
                  <c:v>0.26890715575149315</c:v>
                </c:pt>
                <c:pt idx="14">
                  <c:v>0.27629512797578543</c:v>
                </c:pt>
                <c:pt idx="15">
                  <c:v>0.28642611576269217</c:v>
                </c:pt>
                <c:pt idx="16">
                  <c:v>0.30018967527105156</c:v>
                </c:pt>
                <c:pt idx="17">
                  <c:v>0.31865342971999372</c:v>
                </c:pt>
                <c:pt idx="18">
                  <c:v>0.34300688632854881</c:v>
                </c:pt>
                <c:pt idx="19">
                  <c:v>0.37442168957388527</c:v>
                </c:pt>
                <c:pt idx="20">
                  <c:v>0.41380190207322587</c:v>
                </c:pt>
                <c:pt idx="21">
                  <c:v>0.46143356861248769</c:v>
                </c:pt>
                <c:pt idx="22">
                  <c:v>0.5166163347202789</c:v>
                </c:pt>
                <c:pt idx="23">
                  <c:v>0.57744491030335487</c:v>
                </c:pt>
                <c:pt idx="24">
                  <c:v>0.64092791122470572</c:v>
                </c:pt>
                <c:pt idx="25">
                  <c:v>0.70350931353550716</c:v>
                </c:pt>
                <c:pt idx="26">
                  <c:v>0.76182872664479884</c:v>
                </c:pt>
                <c:pt idx="27">
                  <c:v>0.81339683667314622</c:v>
                </c:pt>
                <c:pt idx="28">
                  <c:v>0.85692080212005872</c:v>
                </c:pt>
                <c:pt idx="29">
                  <c:v>0.89223487543087965</c:v>
                </c:pt>
                <c:pt idx="30">
                  <c:v>0.91998205454076287</c:v>
                </c:pt>
                <c:pt idx="31">
                  <c:v>0.94123860627770628</c:v>
                </c:pt>
                <c:pt idx="32">
                  <c:v>0.95720906305081055</c:v>
                </c:pt>
                <c:pt idx="33">
                  <c:v>0.96903344139242154</c:v>
                </c:pt>
                <c:pt idx="34">
                  <c:v>0.97769346045276861</c:v>
                </c:pt>
                <c:pt idx="35">
                  <c:v>0.98398558287923465</c:v>
                </c:pt>
                <c:pt idx="36">
                  <c:v>0.98853082681462967</c:v>
                </c:pt>
                <c:pt idx="37">
                  <c:v>0.99180044191464456</c:v>
                </c:pt>
                <c:pt idx="38">
                  <c:v>0.99414534906266749</c:v>
                </c:pt>
                <c:pt idx="39">
                  <c:v>0.9958234360320094</c:v>
                </c:pt>
                <c:pt idx="40">
                  <c:v>0.99702246653830862</c:v>
                </c:pt>
                <c:pt idx="41">
                  <c:v>0.99787825216339521</c:v>
                </c:pt>
                <c:pt idx="42">
                  <c:v>0.99848857043645378</c:v>
                </c:pt>
                <c:pt idx="43">
                  <c:v>0.99892358405357429</c:v>
                </c:pt>
                <c:pt idx="44">
                  <c:v>0.99923352200285642</c:v>
                </c:pt>
                <c:pt idx="45">
                  <c:v>0.99945428296093042</c:v>
                </c:pt>
                <c:pt idx="46">
                  <c:v>0.99961149332838928</c:v>
                </c:pt>
                <c:pt idx="47">
                  <c:v>0.99972343118769702</c:v>
                </c:pt>
                <c:pt idx="48">
                  <c:v>0.99980312560198847</c:v>
                </c:pt>
                <c:pt idx="49">
                  <c:v>0.9998598600431865</c:v>
                </c:pt>
                <c:pt idx="50">
                  <c:v>0.9999002471653522</c:v>
                </c:pt>
                <c:pt idx="51">
                  <c:v>0.99992899617070941</c:v>
                </c:pt>
                <c:pt idx="52">
                  <c:v>0.99994946020241804</c:v>
                </c:pt>
                <c:pt idx="53">
                  <c:v>0.99996402657325967</c:v>
                </c:pt>
                <c:pt idx="54">
                  <c:v>0.9999743948284513</c:v>
                </c:pt>
                <c:pt idx="55">
                  <c:v>0.9999817748194425</c:v>
                </c:pt>
                <c:pt idx="56">
                  <c:v>0.99998702776649406</c:v>
                </c:pt>
                <c:pt idx="57">
                  <c:v>0.99999076670313969</c:v>
                </c:pt>
                <c:pt idx="58">
                  <c:v>0.99999342798999324</c:v>
                </c:pt>
                <c:pt idx="59">
                  <c:v>0.999995322226502</c:v>
                </c:pt>
                <c:pt idx="60">
                  <c:v>0.99999667049366192</c:v>
                </c:pt>
                <c:pt idx="61">
                  <c:v>0.99999763015316689</c:v>
                </c:pt>
                <c:pt idx="62">
                  <c:v>0.99999831321181853</c:v>
                </c:pt>
              </c:numCache>
            </c:numRef>
          </c:yVal>
          <c:smooth val="1"/>
          <c:extLst>
            <c:ext xmlns:c16="http://schemas.microsoft.com/office/drawing/2014/chart" uri="{C3380CC4-5D6E-409C-BE32-E72D297353CC}">
              <c16:uniqueId val="{00000002-50BF-42D0-83D6-F70082500D06}"/>
            </c:ext>
          </c:extLst>
        </c:ser>
        <c:dLbls>
          <c:showLegendKey val="0"/>
          <c:showVal val="0"/>
          <c:showCatName val="0"/>
          <c:showSerName val="0"/>
          <c:showPercent val="0"/>
          <c:showBubbleSize val="0"/>
        </c:dLbls>
        <c:axId val="314699624"/>
        <c:axId val="314700016"/>
      </c:scatterChart>
      <c:valAx>
        <c:axId val="314699624"/>
        <c:scaling>
          <c:orientation val="minMax"/>
          <c:max val="3"/>
          <c:min val="-3"/>
        </c:scaling>
        <c:delete val="0"/>
        <c:axPos val="b"/>
        <c:numFmt formatCode="#,##0.0" sourceLinked="0"/>
        <c:majorTickMark val="out"/>
        <c:minorTickMark val="none"/>
        <c:tickLblPos val="nextTo"/>
        <c:spPr>
          <a:ln w="25400"/>
        </c:spPr>
        <c:txPr>
          <a:bodyPr/>
          <a:lstStyle/>
          <a:p>
            <a:pPr>
              <a:defRPr sz="1600" baseline="0"/>
            </a:pPr>
            <a:endParaRPr lang="en-US"/>
          </a:p>
        </c:txPr>
        <c:crossAx val="314700016"/>
        <c:crosses val="autoZero"/>
        <c:crossBetween val="midCat"/>
        <c:majorUnit val="1"/>
      </c:valAx>
      <c:valAx>
        <c:axId val="314700016"/>
        <c:scaling>
          <c:orientation val="minMax"/>
          <c:max val="1"/>
        </c:scaling>
        <c:delete val="0"/>
        <c:axPos val="l"/>
        <c:numFmt formatCode="#,##0.0" sourceLinked="0"/>
        <c:majorTickMark val="out"/>
        <c:minorTickMark val="none"/>
        <c:tickLblPos val="nextTo"/>
        <c:spPr>
          <a:ln w="25400"/>
        </c:spPr>
        <c:txPr>
          <a:bodyPr/>
          <a:lstStyle/>
          <a:p>
            <a:pPr>
              <a:defRPr sz="1600" baseline="0"/>
            </a:pPr>
            <a:endParaRPr lang="en-US"/>
          </a:p>
        </c:txPr>
        <c:crossAx val="314699624"/>
        <c:crossesAt val="-3"/>
        <c:crossBetween val="midCat"/>
        <c:majorUnit val="0.1"/>
      </c:valAx>
    </c:plotArea>
    <c:legend>
      <c:legendPos val="r"/>
      <c:legendEntry>
        <c:idx val="0"/>
        <c:txPr>
          <a:bodyPr/>
          <a:lstStyle/>
          <a:p>
            <a:pPr>
              <a:defRPr sz="1400"/>
            </a:pPr>
            <a:endParaRPr lang="en-US"/>
          </a:p>
        </c:txPr>
      </c:legendEntry>
      <c:legendEntry>
        <c:idx val="1"/>
        <c:txPr>
          <a:bodyPr/>
          <a:lstStyle/>
          <a:p>
            <a:pPr>
              <a:defRPr sz="1400"/>
            </a:pPr>
            <a:endParaRPr lang="en-US"/>
          </a:p>
        </c:txPr>
      </c:legendEntry>
      <c:legendEntry>
        <c:idx val="2"/>
        <c:txPr>
          <a:bodyPr/>
          <a:lstStyle/>
          <a:p>
            <a:pPr>
              <a:defRPr sz="1400"/>
            </a:pPr>
            <a:endParaRPr lang="en-US"/>
          </a:p>
        </c:txPr>
      </c:legendEntry>
      <c:layout>
        <c:manualLayout>
          <c:xMode val="edge"/>
          <c:yMode val="edge"/>
          <c:x val="0.10701771653543307"/>
          <c:y val="5.0399222848261122E-2"/>
          <c:w val="0.29498642642274375"/>
          <c:h val="0.29879814702649349"/>
        </c:manualLayout>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Sheet3!$C$2</c:f>
              <c:strCache>
                <c:ptCount val="1"/>
                <c:pt idx="0">
                  <c:v>k=0</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Sheet3!$C$3:$C$23</c:f>
              <c:numCache>
                <c:formatCode>General</c:formatCode>
                <c:ptCount val="21"/>
                <c:pt idx="0">
                  <c:v>0.98639664223517565</c:v>
                </c:pt>
                <c:pt idx="1">
                  <c:v>0.94007177102724193</c:v>
                </c:pt>
                <c:pt idx="2">
                  <c:v>0.77180114660011856</c:v>
                </c:pt>
                <c:pt idx="3">
                  <c:v>0.41797094072265489</c:v>
                </c:pt>
                <c:pt idx="4">
                  <c:v>0.12487680726291048</c:v>
                </c:pt>
                <c:pt idx="5">
                  <c:v>2.1892412614559618E-2</c:v>
                </c:pt>
                <c:pt idx="6">
                  <c:v>2.1244504422521402E-3</c:v>
                </c:pt>
                <c:pt idx="7">
                  <c:v>1.2721041237993651E-4</c:v>
                </c:pt>
                <c:pt idx="8">
                  <c:v>6.0637453948391058E-6</c:v>
                </c:pt>
                <c:pt idx="9">
                  <c:v>2.3707095041123796E-7</c:v>
                </c:pt>
                <c:pt idx="10">
                  <c:v>6.1170949351111865E-9</c:v>
                </c:pt>
                <c:pt idx="11">
                  <c:v>9.3041515484806755E-11</c:v>
                </c:pt>
                <c:pt idx="12">
                  <c:v>1.0587351798184592E-12</c:v>
                </c:pt>
                <c:pt idx="13">
                  <c:v>1.1037821678841587E-14</c:v>
                </c:pt>
                <c:pt idx="14">
                  <c:v>1.1272081143545303E-16</c:v>
                </c:pt>
                <c:pt idx="15">
                  <c:v>1.1458894900807391E-18</c:v>
                </c:pt>
                <c:pt idx="16">
                  <c:v>1.1637248702775198E-20</c:v>
                </c:pt>
                <c:pt idx="17">
                  <c:v>1.1815836434237306E-22</c:v>
                </c:pt>
                <c:pt idx="18">
                  <c:v>1.1996605871606505E-24</c:v>
                </c:pt>
                <c:pt idx="19">
                  <c:v>1.2180018000633978E-26</c:v>
                </c:pt>
                <c:pt idx="20">
                  <c:v>1.2366207241211754E-28</c:v>
                </c:pt>
              </c:numCache>
            </c:numRef>
          </c:yVal>
          <c:smooth val="1"/>
          <c:extLst>
            <c:ext xmlns:c16="http://schemas.microsoft.com/office/drawing/2014/chart" uri="{C3380CC4-5D6E-409C-BE32-E72D297353CC}">
              <c16:uniqueId val="{00000000-6D31-45D9-A855-B74A12A595C0}"/>
            </c:ext>
          </c:extLst>
        </c:ser>
        <c:dLbls>
          <c:showLegendKey val="0"/>
          <c:showVal val="0"/>
          <c:showCatName val="0"/>
          <c:showSerName val="0"/>
          <c:showPercent val="0"/>
          <c:showBubbleSize val="0"/>
        </c:dLbls>
        <c:axId val="309733504"/>
        <c:axId val="309734288"/>
      </c:scatterChart>
      <c:valAx>
        <c:axId val="309733504"/>
        <c:scaling>
          <c:orientation val="minMax"/>
          <c:max val="4"/>
          <c:min val="-4"/>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309734288"/>
        <c:crosses val="autoZero"/>
        <c:crossBetween val="midCat"/>
        <c:majorUnit val="1.2"/>
      </c:valAx>
      <c:valAx>
        <c:axId val="309734288"/>
        <c:scaling>
          <c:orientation val="minMax"/>
          <c:max val="1"/>
          <c:min val="0"/>
        </c:scaling>
        <c:delete val="0"/>
        <c:axPos val="l"/>
        <c:numFmt formatCode="General" sourceLinked="1"/>
        <c:majorTickMark val="out"/>
        <c:minorTickMark val="none"/>
        <c:tickLblPos val="nextTo"/>
        <c:crossAx val="309733504"/>
        <c:crossesAt val="-5"/>
        <c:crossBetween val="midCat"/>
      </c:valAx>
    </c:plotArea>
    <c:legend>
      <c:legendPos val="r"/>
      <c:layout>
        <c:manualLayout>
          <c:xMode val="edge"/>
          <c:yMode val="edge"/>
          <c:x val="0.82718936914034491"/>
          <c:y val="0.46562501460150735"/>
          <c:w val="0.10217083377841378"/>
          <c:h val="8.2991696998864592E-2"/>
        </c:manualLayout>
      </c:layout>
      <c:overlay val="0"/>
      <c:txPr>
        <a:bodyPr/>
        <a:lstStyle/>
        <a:p>
          <a:pPr>
            <a:defRPr sz="1800"/>
          </a:pPr>
          <a:endParaRPr lang="en-US"/>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Sheet3!$C$2</c:f>
              <c:strCache>
                <c:ptCount val="1"/>
                <c:pt idx="0">
                  <c:v>k=0</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Sheet3!$C$3:$C$23</c:f>
              <c:numCache>
                <c:formatCode>General</c:formatCode>
                <c:ptCount val="21"/>
                <c:pt idx="0">
                  <c:v>0.98639664223517565</c:v>
                </c:pt>
                <c:pt idx="1">
                  <c:v>0.94007177102724193</c:v>
                </c:pt>
                <c:pt idx="2">
                  <c:v>0.77180114660011856</c:v>
                </c:pt>
                <c:pt idx="3">
                  <c:v>0.41797094072265489</c:v>
                </c:pt>
                <c:pt idx="4">
                  <c:v>0.12487680726291048</c:v>
                </c:pt>
                <c:pt idx="5">
                  <c:v>2.1892412614559618E-2</c:v>
                </c:pt>
                <c:pt idx="6">
                  <c:v>2.1244504422521402E-3</c:v>
                </c:pt>
                <c:pt idx="7">
                  <c:v>1.2721041237993651E-4</c:v>
                </c:pt>
                <c:pt idx="8">
                  <c:v>6.0637453948391058E-6</c:v>
                </c:pt>
                <c:pt idx="9">
                  <c:v>2.3707095041123796E-7</c:v>
                </c:pt>
                <c:pt idx="10">
                  <c:v>6.1170949351111865E-9</c:v>
                </c:pt>
                <c:pt idx="11">
                  <c:v>9.3041515484806755E-11</c:v>
                </c:pt>
                <c:pt idx="12">
                  <c:v>1.0587351798184592E-12</c:v>
                </c:pt>
                <c:pt idx="13">
                  <c:v>1.1037821678841587E-14</c:v>
                </c:pt>
                <c:pt idx="14">
                  <c:v>1.1272081143545303E-16</c:v>
                </c:pt>
                <c:pt idx="15">
                  <c:v>1.1458894900807391E-18</c:v>
                </c:pt>
                <c:pt idx="16">
                  <c:v>1.1637248702775198E-20</c:v>
                </c:pt>
                <c:pt idx="17">
                  <c:v>1.1815836434237306E-22</c:v>
                </c:pt>
                <c:pt idx="18">
                  <c:v>1.1996605871606505E-24</c:v>
                </c:pt>
                <c:pt idx="19">
                  <c:v>1.2180018000633978E-26</c:v>
                </c:pt>
                <c:pt idx="20">
                  <c:v>1.2366207241211754E-28</c:v>
                </c:pt>
              </c:numCache>
            </c:numRef>
          </c:yVal>
          <c:smooth val="1"/>
          <c:extLst>
            <c:ext xmlns:c16="http://schemas.microsoft.com/office/drawing/2014/chart" uri="{C3380CC4-5D6E-409C-BE32-E72D297353CC}">
              <c16:uniqueId val="{00000000-5FB0-43D0-AD3B-418E006C6CAD}"/>
            </c:ext>
          </c:extLst>
        </c:ser>
        <c:ser>
          <c:idx val="1"/>
          <c:order val="1"/>
          <c:tx>
            <c:strRef>
              <c:f>Sheet3!$D$2</c:f>
              <c:strCache>
                <c:ptCount val="1"/>
                <c:pt idx="0">
                  <c:v>k=1</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Sheet3!$D$3:$D$23</c:f>
              <c:numCache>
                <c:formatCode>General</c:formatCode>
                <c:ptCount val="21"/>
                <c:pt idx="0">
                  <c:v>1.3599847069435008E-2</c:v>
                </c:pt>
                <c:pt idx="1">
                  <c:v>5.9856870725592898E-2</c:v>
                </c:pt>
                <c:pt idx="2">
                  <c:v>0.22694936586131059</c:v>
                </c:pt>
                <c:pt idx="3">
                  <c:v>0.5675971421525432</c:v>
                </c:pt>
                <c:pt idx="4">
                  <c:v>0.78315271042041312</c:v>
                </c:pt>
                <c:pt idx="5">
                  <c:v>0.6340578021319333</c:v>
                </c:pt>
                <c:pt idx="6">
                  <c:v>0.2841530932100183</c:v>
                </c:pt>
                <c:pt idx="7">
                  <c:v>7.857764363928392E-2</c:v>
                </c:pt>
                <c:pt idx="8">
                  <c:v>1.7297679890549717E-2</c:v>
                </c:pt>
                <c:pt idx="9">
                  <c:v>3.1231712353233642E-3</c:v>
                </c:pt>
                <c:pt idx="10">
                  <c:v>3.7216303375216795E-4</c:v>
                </c:pt>
                <c:pt idx="11">
                  <c:v>2.61417914472718E-5</c:v>
                </c:pt>
                <c:pt idx="12">
                  <c:v>1.3737777285663666E-6</c:v>
                </c:pt>
                <c:pt idx="13">
                  <c:v>6.6142873459383026E-8</c:v>
                </c:pt>
                <c:pt idx="14">
                  <c:v>3.1194235629905703E-9</c:v>
                </c:pt>
                <c:pt idx="15">
                  <c:v>1.4644803046733263E-10</c:v>
                </c:pt>
                <c:pt idx="16">
                  <c:v>6.868496358967986E-12</c:v>
                </c:pt>
                <c:pt idx="17">
                  <c:v>3.2206711594778927E-13</c:v>
                </c:pt>
                <c:pt idx="18">
                  <c:v>1.5101179235031741E-14</c:v>
                </c:pt>
                <c:pt idx="19">
                  <c:v>7.0806146381154855E-16</c:v>
                </c:pt>
                <c:pt idx="20">
                  <c:v>3.3199390157852566E-17</c:v>
                </c:pt>
              </c:numCache>
            </c:numRef>
          </c:yVal>
          <c:smooth val="1"/>
          <c:extLst>
            <c:ext xmlns:c16="http://schemas.microsoft.com/office/drawing/2014/chart" uri="{C3380CC4-5D6E-409C-BE32-E72D297353CC}">
              <c16:uniqueId val="{00000001-5FB0-43D0-AD3B-418E006C6CAD}"/>
            </c:ext>
          </c:extLst>
        </c:ser>
        <c:dLbls>
          <c:showLegendKey val="0"/>
          <c:showVal val="0"/>
          <c:showCatName val="0"/>
          <c:showSerName val="0"/>
          <c:showPercent val="0"/>
          <c:showBubbleSize val="0"/>
        </c:dLbls>
        <c:axId val="309735072"/>
        <c:axId val="309735464"/>
      </c:scatterChart>
      <c:valAx>
        <c:axId val="309735072"/>
        <c:scaling>
          <c:orientation val="minMax"/>
          <c:max val="4"/>
          <c:min val="-4"/>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309735464"/>
        <c:crosses val="autoZero"/>
        <c:crossBetween val="midCat"/>
        <c:majorUnit val="1.2"/>
        <c:minorUnit val="0.1"/>
      </c:valAx>
      <c:valAx>
        <c:axId val="309735464"/>
        <c:scaling>
          <c:orientation val="minMax"/>
          <c:max val="1"/>
          <c:min val="0"/>
        </c:scaling>
        <c:delete val="0"/>
        <c:axPos val="l"/>
        <c:numFmt formatCode="General" sourceLinked="1"/>
        <c:majorTickMark val="out"/>
        <c:minorTickMark val="none"/>
        <c:tickLblPos val="nextTo"/>
        <c:crossAx val="309735072"/>
        <c:crossesAt val="-5"/>
        <c:crossBetween val="midCat"/>
      </c:valAx>
    </c:plotArea>
    <c:legend>
      <c:legendPos val="r"/>
      <c:overlay val="0"/>
      <c:txPr>
        <a:bodyPr/>
        <a:lstStyle/>
        <a:p>
          <a:pPr>
            <a:defRPr sz="1800"/>
          </a:pPr>
          <a:endParaRPr lang="en-US"/>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Sheet3!$C$2</c:f>
              <c:strCache>
                <c:ptCount val="1"/>
                <c:pt idx="0">
                  <c:v>k=0</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Sheet3!$C$3:$C$23</c:f>
              <c:numCache>
                <c:formatCode>General</c:formatCode>
                <c:ptCount val="21"/>
                <c:pt idx="0">
                  <c:v>0.98639664223517565</c:v>
                </c:pt>
                <c:pt idx="1">
                  <c:v>0.94007177102724193</c:v>
                </c:pt>
                <c:pt idx="2">
                  <c:v>0.77180114660011856</c:v>
                </c:pt>
                <c:pt idx="3">
                  <c:v>0.41797094072265489</c:v>
                </c:pt>
                <c:pt idx="4">
                  <c:v>0.12487680726291048</c:v>
                </c:pt>
                <c:pt idx="5">
                  <c:v>2.1892412614559618E-2</c:v>
                </c:pt>
                <c:pt idx="6">
                  <c:v>2.1244504422521402E-3</c:v>
                </c:pt>
                <c:pt idx="7">
                  <c:v>1.2721041237993651E-4</c:v>
                </c:pt>
                <c:pt idx="8">
                  <c:v>6.0637453948391058E-6</c:v>
                </c:pt>
                <c:pt idx="9">
                  <c:v>2.3707095041123796E-7</c:v>
                </c:pt>
                <c:pt idx="10">
                  <c:v>6.1170949351111865E-9</c:v>
                </c:pt>
                <c:pt idx="11">
                  <c:v>9.3041515484806755E-11</c:v>
                </c:pt>
                <c:pt idx="12">
                  <c:v>1.0587351798184592E-12</c:v>
                </c:pt>
                <c:pt idx="13">
                  <c:v>1.1037821678841587E-14</c:v>
                </c:pt>
                <c:pt idx="14">
                  <c:v>1.1272081143545303E-16</c:v>
                </c:pt>
                <c:pt idx="15">
                  <c:v>1.1458894900807391E-18</c:v>
                </c:pt>
                <c:pt idx="16">
                  <c:v>1.1637248702775198E-20</c:v>
                </c:pt>
                <c:pt idx="17">
                  <c:v>1.1815836434237306E-22</c:v>
                </c:pt>
                <c:pt idx="18">
                  <c:v>1.1996605871606505E-24</c:v>
                </c:pt>
                <c:pt idx="19">
                  <c:v>1.2180018000633978E-26</c:v>
                </c:pt>
                <c:pt idx="20">
                  <c:v>1.2366207241211754E-28</c:v>
                </c:pt>
              </c:numCache>
            </c:numRef>
          </c:yVal>
          <c:smooth val="1"/>
          <c:extLst>
            <c:ext xmlns:c16="http://schemas.microsoft.com/office/drawing/2014/chart" uri="{C3380CC4-5D6E-409C-BE32-E72D297353CC}">
              <c16:uniqueId val="{00000000-FF27-4A70-9CC3-4A135BFB6C52}"/>
            </c:ext>
          </c:extLst>
        </c:ser>
        <c:ser>
          <c:idx val="1"/>
          <c:order val="1"/>
          <c:tx>
            <c:strRef>
              <c:f>Sheet3!$D$2</c:f>
              <c:strCache>
                <c:ptCount val="1"/>
                <c:pt idx="0">
                  <c:v>k=1</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Sheet3!$D$3:$D$23</c:f>
              <c:numCache>
                <c:formatCode>General</c:formatCode>
                <c:ptCount val="21"/>
                <c:pt idx="0">
                  <c:v>1.3599847069435008E-2</c:v>
                </c:pt>
                <c:pt idx="1">
                  <c:v>5.9856870725592898E-2</c:v>
                </c:pt>
                <c:pt idx="2">
                  <c:v>0.22694936586131059</c:v>
                </c:pt>
                <c:pt idx="3">
                  <c:v>0.5675971421525432</c:v>
                </c:pt>
                <c:pt idx="4">
                  <c:v>0.78315271042041312</c:v>
                </c:pt>
                <c:pt idx="5">
                  <c:v>0.6340578021319333</c:v>
                </c:pt>
                <c:pt idx="6">
                  <c:v>0.2841530932100183</c:v>
                </c:pt>
                <c:pt idx="7">
                  <c:v>7.857764363928392E-2</c:v>
                </c:pt>
                <c:pt idx="8">
                  <c:v>1.7297679890549717E-2</c:v>
                </c:pt>
                <c:pt idx="9">
                  <c:v>3.1231712353233642E-3</c:v>
                </c:pt>
                <c:pt idx="10">
                  <c:v>3.7216303375216795E-4</c:v>
                </c:pt>
                <c:pt idx="11">
                  <c:v>2.61417914472718E-5</c:v>
                </c:pt>
                <c:pt idx="12">
                  <c:v>1.3737777285663666E-6</c:v>
                </c:pt>
                <c:pt idx="13">
                  <c:v>6.6142873459383026E-8</c:v>
                </c:pt>
                <c:pt idx="14">
                  <c:v>3.1194235629905703E-9</c:v>
                </c:pt>
                <c:pt idx="15">
                  <c:v>1.4644803046733263E-10</c:v>
                </c:pt>
                <c:pt idx="16">
                  <c:v>6.868496358967986E-12</c:v>
                </c:pt>
                <c:pt idx="17">
                  <c:v>3.2206711594778927E-13</c:v>
                </c:pt>
                <c:pt idx="18">
                  <c:v>1.5101179235031741E-14</c:v>
                </c:pt>
                <c:pt idx="19">
                  <c:v>7.0806146381154855E-16</c:v>
                </c:pt>
                <c:pt idx="20">
                  <c:v>3.3199390157852566E-17</c:v>
                </c:pt>
              </c:numCache>
            </c:numRef>
          </c:yVal>
          <c:smooth val="1"/>
          <c:extLst>
            <c:ext xmlns:c16="http://schemas.microsoft.com/office/drawing/2014/chart" uri="{C3380CC4-5D6E-409C-BE32-E72D297353CC}">
              <c16:uniqueId val="{00000001-FF27-4A70-9CC3-4A135BFB6C52}"/>
            </c:ext>
          </c:extLst>
        </c:ser>
        <c:ser>
          <c:idx val="2"/>
          <c:order val="2"/>
          <c:tx>
            <c:strRef>
              <c:f>Sheet3!$E$2</c:f>
              <c:strCache>
                <c:ptCount val="1"/>
                <c:pt idx="0">
                  <c:v>k=2</c:v>
                </c:pt>
              </c:strCache>
            </c:strRef>
          </c:tx>
          <c:spPr>
            <a:ln>
              <a:solidFill>
                <a:srgbClr val="00B050"/>
              </a:solidFill>
            </a:ln>
          </c:spPr>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Sheet3!$E$3:$E$23</c:f>
              <c:numCache>
                <c:formatCode>General</c:formatCode>
                <c:ptCount val="21"/>
                <c:pt idx="0">
                  <c:v>3.5106943090643801E-6</c:v>
                </c:pt>
                <c:pt idx="1">
                  <c:v>7.1358145749933082E-5</c:v>
                </c:pt>
                <c:pt idx="2">
                  <c:v>1.2494793377237942E-3</c:v>
                </c:pt>
                <c:pt idx="3">
                  <c:v>1.4431479692275758E-2</c:v>
                </c:pt>
                <c:pt idx="4">
                  <c:v>9.1957609948805641E-2</c:v>
                </c:pt>
                <c:pt idx="5">
                  <c:v>0.34382751468878026</c:v>
                </c:pt>
                <c:pt idx="6">
                  <c:v>0.7115980059054775</c:v>
                </c:pt>
                <c:pt idx="7">
                  <c:v>0.9087656288703081</c:v>
                </c:pt>
                <c:pt idx="8">
                  <c:v>0.92387093591259173</c:v>
                </c:pt>
                <c:pt idx="9">
                  <c:v>0.77035304301558449</c:v>
                </c:pt>
                <c:pt idx="10">
                  <c:v>0.42393355881987788</c:v>
                </c:pt>
                <c:pt idx="11">
                  <c:v>0.13752145752533748</c:v>
                </c:pt>
                <c:pt idx="12">
                  <c:v>3.3375067264347781E-2</c:v>
                </c:pt>
                <c:pt idx="13">
                  <c:v>7.4209463817229834E-3</c:v>
                </c:pt>
                <c:pt idx="14">
                  <c:v>1.6162969046306498E-3</c:v>
                </c:pt>
                <c:pt idx="15">
                  <c:v>3.5042968282048399E-4</c:v>
                </c:pt>
                <c:pt idx="16">
                  <c:v>7.5901363882980108E-5</c:v>
                </c:pt>
                <c:pt idx="17">
                  <c:v>1.6436329881684065E-5</c:v>
                </c:pt>
                <c:pt idx="18">
                  <c:v>3.5590974906461573E-6</c:v>
                </c:pt>
                <c:pt idx="19">
                  <c:v>7.7067369914633667E-7</c:v>
                </c:pt>
                <c:pt idx="20">
                  <c:v>1.6687844448797967E-7</c:v>
                </c:pt>
              </c:numCache>
            </c:numRef>
          </c:yVal>
          <c:smooth val="1"/>
          <c:extLst>
            <c:ext xmlns:c16="http://schemas.microsoft.com/office/drawing/2014/chart" uri="{C3380CC4-5D6E-409C-BE32-E72D297353CC}">
              <c16:uniqueId val="{00000002-FF27-4A70-9CC3-4A135BFB6C52}"/>
            </c:ext>
          </c:extLst>
        </c:ser>
        <c:dLbls>
          <c:showLegendKey val="0"/>
          <c:showVal val="0"/>
          <c:showCatName val="0"/>
          <c:showSerName val="0"/>
          <c:showPercent val="0"/>
          <c:showBubbleSize val="0"/>
        </c:dLbls>
        <c:axId val="309736248"/>
        <c:axId val="309736640"/>
      </c:scatterChart>
      <c:valAx>
        <c:axId val="309736248"/>
        <c:scaling>
          <c:orientation val="minMax"/>
          <c:max val="2.9"/>
          <c:min val="-5"/>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309736640"/>
        <c:crosses val="autoZero"/>
        <c:crossBetween val="midCat"/>
      </c:valAx>
      <c:valAx>
        <c:axId val="309736640"/>
        <c:scaling>
          <c:orientation val="minMax"/>
          <c:max val="1"/>
          <c:min val="0"/>
        </c:scaling>
        <c:delete val="0"/>
        <c:axPos val="l"/>
        <c:numFmt formatCode="General" sourceLinked="1"/>
        <c:majorTickMark val="out"/>
        <c:minorTickMark val="none"/>
        <c:tickLblPos val="nextTo"/>
        <c:crossAx val="309736248"/>
        <c:crossesAt val="-5"/>
        <c:crossBetween val="midCat"/>
      </c:valAx>
    </c:plotArea>
    <c:legend>
      <c:legendPos val="r"/>
      <c:overlay val="0"/>
      <c:txPr>
        <a:bodyPr/>
        <a:lstStyle/>
        <a:p>
          <a:pPr>
            <a:defRPr sz="1800"/>
          </a:pPr>
          <a:endParaRPr lang="en-US"/>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0605828319172173E-2"/>
          <c:y val="2.6491434724790892E-2"/>
          <c:w val="0.85415850735784382"/>
          <c:h val="0.95510456269678301"/>
        </c:manualLayout>
      </c:layout>
      <c:scatterChart>
        <c:scatterStyle val="smoothMarker"/>
        <c:varyColors val="0"/>
        <c:ser>
          <c:idx val="0"/>
          <c:order val="0"/>
          <c:tx>
            <c:strRef>
              <c:f>Sheet3!$C$2</c:f>
              <c:strCache>
                <c:ptCount val="1"/>
                <c:pt idx="0">
                  <c:v>k=0</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Sheet3!$C$3:$C$23</c:f>
              <c:numCache>
                <c:formatCode>General</c:formatCode>
                <c:ptCount val="21"/>
                <c:pt idx="0">
                  <c:v>0.98639664223517565</c:v>
                </c:pt>
                <c:pt idx="1">
                  <c:v>0.94007177102724193</c:v>
                </c:pt>
                <c:pt idx="2">
                  <c:v>0.77180114660011856</c:v>
                </c:pt>
                <c:pt idx="3">
                  <c:v>0.41797094072265489</c:v>
                </c:pt>
                <c:pt idx="4">
                  <c:v>0.12487680726291048</c:v>
                </c:pt>
                <c:pt idx="5">
                  <c:v>2.1892412614559618E-2</c:v>
                </c:pt>
                <c:pt idx="6">
                  <c:v>2.1244504422521402E-3</c:v>
                </c:pt>
                <c:pt idx="7">
                  <c:v>1.2721041237993651E-4</c:v>
                </c:pt>
                <c:pt idx="8">
                  <c:v>6.0637453948391058E-6</c:v>
                </c:pt>
                <c:pt idx="9">
                  <c:v>2.3707095041123796E-7</c:v>
                </c:pt>
                <c:pt idx="10">
                  <c:v>6.1170949351111865E-9</c:v>
                </c:pt>
                <c:pt idx="11">
                  <c:v>9.3041515484806755E-11</c:v>
                </c:pt>
                <c:pt idx="12">
                  <c:v>1.0587351798184592E-12</c:v>
                </c:pt>
                <c:pt idx="13">
                  <c:v>1.1037821678841587E-14</c:v>
                </c:pt>
                <c:pt idx="14">
                  <c:v>1.1272081143545303E-16</c:v>
                </c:pt>
                <c:pt idx="15">
                  <c:v>1.1458894900807391E-18</c:v>
                </c:pt>
                <c:pt idx="16">
                  <c:v>1.1637248702775198E-20</c:v>
                </c:pt>
                <c:pt idx="17">
                  <c:v>1.1815836434237306E-22</c:v>
                </c:pt>
                <c:pt idx="18">
                  <c:v>1.1996605871606505E-24</c:v>
                </c:pt>
                <c:pt idx="19">
                  <c:v>1.2180018000633978E-26</c:v>
                </c:pt>
                <c:pt idx="20">
                  <c:v>1.2366207241211754E-28</c:v>
                </c:pt>
              </c:numCache>
            </c:numRef>
          </c:yVal>
          <c:smooth val="1"/>
          <c:extLst>
            <c:ext xmlns:c16="http://schemas.microsoft.com/office/drawing/2014/chart" uri="{C3380CC4-5D6E-409C-BE32-E72D297353CC}">
              <c16:uniqueId val="{00000000-6594-4292-BA52-09A8B8D0F3DA}"/>
            </c:ext>
          </c:extLst>
        </c:ser>
        <c:ser>
          <c:idx val="1"/>
          <c:order val="1"/>
          <c:tx>
            <c:strRef>
              <c:f>Sheet3!$D$2</c:f>
              <c:strCache>
                <c:ptCount val="1"/>
                <c:pt idx="0">
                  <c:v>k=1</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Sheet3!$D$3:$D$23</c:f>
              <c:numCache>
                <c:formatCode>General</c:formatCode>
                <c:ptCount val="21"/>
                <c:pt idx="0">
                  <c:v>1.3599847069435008E-2</c:v>
                </c:pt>
                <c:pt idx="1">
                  <c:v>5.9856870725592898E-2</c:v>
                </c:pt>
                <c:pt idx="2">
                  <c:v>0.22694936586131059</c:v>
                </c:pt>
                <c:pt idx="3">
                  <c:v>0.5675971421525432</c:v>
                </c:pt>
                <c:pt idx="4">
                  <c:v>0.78315271042041312</c:v>
                </c:pt>
                <c:pt idx="5">
                  <c:v>0.6340578021319333</c:v>
                </c:pt>
                <c:pt idx="6">
                  <c:v>0.2841530932100183</c:v>
                </c:pt>
                <c:pt idx="7">
                  <c:v>7.857764363928392E-2</c:v>
                </c:pt>
                <c:pt idx="8">
                  <c:v>1.7297679890549717E-2</c:v>
                </c:pt>
                <c:pt idx="9">
                  <c:v>3.1231712353233642E-3</c:v>
                </c:pt>
                <c:pt idx="10">
                  <c:v>3.7216303375216795E-4</c:v>
                </c:pt>
                <c:pt idx="11">
                  <c:v>2.61417914472718E-5</c:v>
                </c:pt>
                <c:pt idx="12">
                  <c:v>1.3737777285663666E-6</c:v>
                </c:pt>
                <c:pt idx="13">
                  <c:v>6.6142873459383026E-8</c:v>
                </c:pt>
                <c:pt idx="14">
                  <c:v>3.1194235629905703E-9</c:v>
                </c:pt>
                <c:pt idx="15">
                  <c:v>1.4644803046733263E-10</c:v>
                </c:pt>
                <c:pt idx="16">
                  <c:v>6.868496358967986E-12</c:v>
                </c:pt>
                <c:pt idx="17">
                  <c:v>3.2206711594778927E-13</c:v>
                </c:pt>
                <c:pt idx="18">
                  <c:v>1.5101179235031741E-14</c:v>
                </c:pt>
                <c:pt idx="19">
                  <c:v>7.0806146381154855E-16</c:v>
                </c:pt>
                <c:pt idx="20">
                  <c:v>3.3199390157852566E-17</c:v>
                </c:pt>
              </c:numCache>
            </c:numRef>
          </c:yVal>
          <c:smooth val="1"/>
          <c:extLst>
            <c:ext xmlns:c16="http://schemas.microsoft.com/office/drawing/2014/chart" uri="{C3380CC4-5D6E-409C-BE32-E72D297353CC}">
              <c16:uniqueId val="{00000001-6594-4292-BA52-09A8B8D0F3DA}"/>
            </c:ext>
          </c:extLst>
        </c:ser>
        <c:ser>
          <c:idx val="2"/>
          <c:order val="2"/>
          <c:tx>
            <c:strRef>
              <c:f>Sheet3!$E$2</c:f>
              <c:strCache>
                <c:ptCount val="1"/>
                <c:pt idx="0">
                  <c:v>k=2</c:v>
                </c:pt>
              </c:strCache>
            </c:strRef>
          </c:tx>
          <c:spPr>
            <a:ln>
              <a:solidFill>
                <a:srgbClr val="00B050"/>
              </a:solidFill>
            </a:ln>
          </c:spPr>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Sheet3!$E$3:$E$23</c:f>
              <c:numCache>
                <c:formatCode>General</c:formatCode>
                <c:ptCount val="21"/>
                <c:pt idx="0">
                  <c:v>3.5106943090643801E-6</c:v>
                </c:pt>
                <c:pt idx="1">
                  <c:v>7.1358145749933082E-5</c:v>
                </c:pt>
                <c:pt idx="2">
                  <c:v>1.2494793377237942E-3</c:v>
                </c:pt>
                <c:pt idx="3">
                  <c:v>1.4431479692275758E-2</c:v>
                </c:pt>
                <c:pt idx="4">
                  <c:v>9.1957609948805641E-2</c:v>
                </c:pt>
                <c:pt idx="5">
                  <c:v>0.34382751468878026</c:v>
                </c:pt>
                <c:pt idx="6">
                  <c:v>0.7115980059054775</c:v>
                </c:pt>
                <c:pt idx="7">
                  <c:v>0.9087656288703081</c:v>
                </c:pt>
                <c:pt idx="8">
                  <c:v>0.92387093591259173</c:v>
                </c:pt>
                <c:pt idx="9">
                  <c:v>0.77035304301558449</c:v>
                </c:pt>
                <c:pt idx="10">
                  <c:v>0.42393355881987788</c:v>
                </c:pt>
                <c:pt idx="11">
                  <c:v>0.13752145752533748</c:v>
                </c:pt>
                <c:pt idx="12">
                  <c:v>3.3375067264347781E-2</c:v>
                </c:pt>
                <c:pt idx="13">
                  <c:v>7.4209463817229834E-3</c:v>
                </c:pt>
                <c:pt idx="14">
                  <c:v>1.6162969046306498E-3</c:v>
                </c:pt>
                <c:pt idx="15">
                  <c:v>3.5042968282048399E-4</c:v>
                </c:pt>
                <c:pt idx="16">
                  <c:v>7.5901363882980108E-5</c:v>
                </c:pt>
                <c:pt idx="17">
                  <c:v>1.6436329881684065E-5</c:v>
                </c:pt>
                <c:pt idx="18">
                  <c:v>3.5590974906461573E-6</c:v>
                </c:pt>
                <c:pt idx="19">
                  <c:v>7.7067369914633667E-7</c:v>
                </c:pt>
                <c:pt idx="20">
                  <c:v>1.6687844448797967E-7</c:v>
                </c:pt>
              </c:numCache>
            </c:numRef>
          </c:yVal>
          <c:smooth val="1"/>
          <c:extLst>
            <c:ext xmlns:c16="http://schemas.microsoft.com/office/drawing/2014/chart" uri="{C3380CC4-5D6E-409C-BE32-E72D297353CC}">
              <c16:uniqueId val="{00000002-6594-4292-BA52-09A8B8D0F3DA}"/>
            </c:ext>
          </c:extLst>
        </c:ser>
        <c:ser>
          <c:idx val="3"/>
          <c:order val="3"/>
          <c:tx>
            <c:strRef>
              <c:f>Sheet3!$F$2</c:f>
              <c:strCache>
                <c:ptCount val="1"/>
                <c:pt idx="0">
                  <c:v>k=3</c:v>
                </c:pt>
              </c:strCache>
            </c:strRef>
          </c:tx>
          <c:marker>
            <c:symbol val="none"/>
          </c:marker>
          <c:xVal>
            <c:numRef>
              <c:f>Sheet3!$B$3:$B$23</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xVal>
          <c:yVal>
            <c:numRef>
              <c:f>Sheet3!$F$3:$F$23</c:f>
              <c:numCache>
                <c:formatCode>General</c:formatCode>
                <c:ptCount val="21"/>
                <c:pt idx="0">
                  <c:v>1.0803924823808125E-12</c:v>
                </c:pt>
                <c:pt idx="1">
                  <c:v>1.0141510671314534E-10</c:v>
                </c:pt>
                <c:pt idx="2">
                  <c:v>8.2008474187850048E-9</c:v>
                </c:pt>
                <c:pt idx="3">
                  <c:v>4.3743252628533647E-7</c:v>
                </c:pt>
                <c:pt idx="4">
                  <c:v>1.2872367870693698E-5</c:v>
                </c:pt>
                <c:pt idx="5">
                  <c:v>2.2227056472699764E-4</c:v>
                </c:pt>
                <c:pt idx="6">
                  <c:v>2.1244504422521415E-3</c:v>
                </c:pt>
                <c:pt idx="7">
                  <c:v>1.2529517078028045E-2</c:v>
                </c:pt>
                <c:pt idx="8">
                  <c:v>5.8825320451463693E-2</c:v>
                </c:pt>
                <c:pt idx="9">
                  <c:v>0.22652354867814178</c:v>
                </c:pt>
                <c:pt idx="10">
                  <c:v>0.57569427202927514</c:v>
                </c:pt>
                <c:pt idx="11">
                  <c:v>0.86245240059017392</c:v>
                </c:pt>
                <c:pt idx="12">
                  <c:v>0.9666235589568648</c:v>
                </c:pt>
                <c:pt idx="13">
                  <c:v>0.99257898747539253</c:v>
                </c:pt>
                <c:pt idx="14">
                  <c:v>0.99838369997594545</c:v>
                </c:pt>
                <c:pt idx="15">
                  <c:v>0.99964957017073153</c:v>
                </c:pt>
                <c:pt idx="16">
                  <c:v>0.99992409862924869</c:v>
                </c:pt>
                <c:pt idx="17">
                  <c:v>0.99998356366979624</c:v>
                </c:pt>
                <c:pt idx="18">
                  <c:v>0.99999644090249418</c:v>
                </c:pt>
                <c:pt idx="19">
                  <c:v>0.99999922932630014</c:v>
                </c:pt>
                <c:pt idx="20">
                  <c:v>0.99999983312155571</c:v>
                </c:pt>
              </c:numCache>
            </c:numRef>
          </c:yVal>
          <c:smooth val="1"/>
          <c:extLst>
            <c:ext xmlns:c16="http://schemas.microsoft.com/office/drawing/2014/chart" uri="{C3380CC4-5D6E-409C-BE32-E72D297353CC}">
              <c16:uniqueId val="{00000003-6594-4292-BA52-09A8B8D0F3DA}"/>
            </c:ext>
          </c:extLst>
        </c:ser>
        <c:dLbls>
          <c:showLegendKey val="0"/>
          <c:showVal val="0"/>
          <c:showCatName val="0"/>
          <c:showSerName val="0"/>
          <c:showPercent val="0"/>
          <c:showBubbleSize val="0"/>
        </c:dLbls>
        <c:axId val="309737424"/>
        <c:axId val="309737816"/>
      </c:scatterChart>
      <c:valAx>
        <c:axId val="309737424"/>
        <c:scaling>
          <c:orientation val="minMax"/>
          <c:max val="2.9"/>
          <c:min val="-5"/>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309737816"/>
        <c:crosses val="autoZero"/>
        <c:crossBetween val="midCat"/>
      </c:valAx>
      <c:valAx>
        <c:axId val="309737816"/>
        <c:scaling>
          <c:orientation val="minMax"/>
          <c:max val="1"/>
          <c:min val="0"/>
        </c:scaling>
        <c:delete val="0"/>
        <c:axPos val="l"/>
        <c:numFmt formatCode="General" sourceLinked="1"/>
        <c:majorTickMark val="out"/>
        <c:minorTickMark val="none"/>
        <c:tickLblPos val="nextTo"/>
        <c:crossAx val="309737424"/>
        <c:crossesAt val="-5"/>
        <c:crossBetween val="midCat"/>
      </c:valAx>
    </c:plotArea>
    <c:legend>
      <c:legendPos val="r"/>
      <c:overlay val="0"/>
      <c:txPr>
        <a:bodyPr/>
        <a:lstStyle/>
        <a:p>
          <a:pPr>
            <a:defRPr sz="1800"/>
          </a:pPr>
          <a:endParaRPr lang="en-US"/>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520500225405942E-2"/>
          <c:y val="0.18828477527454787"/>
          <c:w val="0.83453335128774042"/>
          <c:h val="0.64714174612881736"/>
        </c:manualLayout>
      </c:layout>
      <c:scatterChart>
        <c:scatterStyle val="smoothMarker"/>
        <c:varyColors val="0"/>
        <c:ser>
          <c:idx val="5"/>
          <c:order val="0"/>
          <c:tx>
            <c:strRef>
              <c:f>'6AlgebraItemsC'!$I$3</c:f>
              <c:strCache>
                <c:ptCount val="1"/>
                <c:pt idx="0">
                  <c:v>M111601-0</c:v>
                </c:pt>
              </c:strCache>
            </c:strRef>
          </c:tx>
          <c:spPr>
            <a:ln w="38100">
              <a:solidFill>
                <a:srgbClr val="00943A"/>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'6AlgebraItemsC'!$I$11:$I$75</c:f>
              <c:numCache>
                <c:formatCode>0.000</c:formatCode>
                <c:ptCount val="65"/>
                <c:pt idx="0">
                  <c:v>0.71791983344106425</c:v>
                </c:pt>
                <c:pt idx="1">
                  <c:v>0.71791933516390882</c:v>
                </c:pt>
                <c:pt idx="2">
                  <c:v>0.71791734624799097</c:v>
                </c:pt>
                <c:pt idx="3">
                  <c:v>0.71790940740213616</c:v>
                </c:pt>
                <c:pt idx="4">
                  <c:v>0.71787772045864029</c:v>
                </c:pt>
                <c:pt idx="5">
                  <c:v>0.71775126673441503</c:v>
                </c:pt>
                <c:pt idx="6">
                  <c:v>0.71724695762178703</c:v>
                </c:pt>
                <c:pt idx="7">
                  <c:v>0.71657658626155019</c:v>
                </c:pt>
                <c:pt idx="8">
                  <c:v>0.71602259240283772</c:v>
                </c:pt>
                <c:pt idx="9">
                  <c:v>0.71524099793811913</c:v>
                </c:pt>
                <c:pt idx="10">
                  <c:v>0.71413914324580674</c:v>
                </c:pt>
                <c:pt idx="11">
                  <c:v>0.71258748221954771</c:v>
                </c:pt>
                <c:pt idx="12">
                  <c:v>0.71040572108071409</c:v>
                </c:pt>
                <c:pt idx="13">
                  <c:v>0.70734455589043099</c:v>
                </c:pt>
                <c:pt idx="14">
                  <c:v>0.70306241516544343</c:v>
                </c:pt>
                <c:pt idx="15">
                  <c:v>0.69709741948944814</c:v>
                </c:pt>
                <c:pt idx="16">
                  <c:v>0.68883667383871017</c:v>
                </c:pt>
                <c:pt idx="17">
                  <c:v>0.68004977343269757</c:v>
                </c:pt>
                <c:pt idx="18">
                  <c:v>0.66879741853198271</c:v>
                </c:pt>
                <c:pt idx="19">
                  <c:v>0.65451339198848646</c:v>
                </c:pt>
                <c:pt idx="20">
                  <c:v>0.64144060006957915</c:v>
                </c:pt>
                <c:pt idx="21">
                  <c:v>0.63145416253912834</c:v>
                </c:pt>
                <c:pt idx="22">
                  <c:v>0.62036205514777309</c:v>
                </c:pt>
                <c:pt idx="23">
                  <c:v>0.6080945003661834</c:v>
                </c:pt>
                <c:pt idx="24">
                  <c:v>0.60150056230879856</c:v>
                </c:pt>
                <c:pt idx="25">
                  <c:v>0.59459101684776694</c:v>
                </c:pt>
                <c:pt idx="26">
                  <c:v>0.58736039831163034</c:v>
                </c:pt>
                <c:pt idx="27">
                  <c:v>0.57980432943308613</c:v>
                </c:pt>
                <c:pt idx="28">
                  <c:v>0.57191965767547781</c:v>
                </c:pt>
                <c:pt idx="29">
                  <c:v>0.56370459116652472</c:v>
                </c:pt>
                <c:pt idx="30">
                  <c:v>0.55515883178392866</c:v>
                </c:pt>
                <c:pt idx="31">
                  <c:v>0.54628370265735771</c:v>
                </c:pt>
                <c:pt idx="32">
                  <c:v>0.53708226711231688</c:v>
                </c:pt>
                <c:pt idx="33">
                  <c:v>0.51772205945171512</c:v>
                </c:pt>
                <c:pt idx="34">
                  <c:v>0.49714119351820318</c:v>
                </c:pt>
                <c:pt idx="35">
                  <c:v>0.47543551869673761</c:v>
                </c:pt>
                <c:pt idx="36">
                  <c:v>0.45273417739620103</c:v>
                </c:pt>
                <c:pt idx="37">
                  <c:v>0.42919818750860883</c:v>
                </c:pt>
                <c:pt idx="38">
                  <c:v>0.40501702571354992</c:v>
                </c:pt>
                <c:pt idx="39">
                  <c:v>0.36800515967481662</c:v>
                </c:pt>
                <c:pt idx="40">
                  <c:v>0.34317378547424271</c:v>
                </c:pt>
                <c:pt idx="41">
                  <c:v>0.31849287043880947</c:v>
                </c:pt>
                <c:pt idx="42">
                  <c:v>0.29419350526975796</c:v>
                </c:pt>
                <c:pt idx="43">
                  <c:v>0.27049258184773439</c:v>
                </c:pt>
                <c:pt idx="44">
                  <c:v>0.24758538798423035</c:v>
                </c:pt>
                <c:pt idx="45">
                  <c:v>0.22563981326378402</c:v>
                </c:pt>
                <c:pt idx="46">
                  <c:v>0.20479247388630162</c:v>
                </c:pt>
                <c:pt idx="47">
                  <c:v>0.18514684581841723</c:v>
                </c:pt>
                <c:pt idx="48">
                  <c:v>0.16677329366486493</c:v>
                </c:pt>
                <c:pt idx="49">
                  <c:v>0.14971072481488357</c:v>
                </c:pt>
                <c:pt idx="50">
                  <c:v>0.13396949931559965</c:v>
                </c:pt>
                <c:pt idx="51">
                  <c:v>0.11953518729723267</c:v>
                </c:pt>
                <c:pt idx="52">
                  <c:v>0.10637277908751419</c:v>
                </c:pt>
                <c:pt idx="53">
                  <c:v>9.4431003898256205E-2</c:v>
                </c:pt>
                <c:pt idx="54">
                  <c:v>8.3646484990908765E-2</c:v>
                </c:pt>
                <c:pt idx="55">
                  <c:v>7.3947538036548854E-2</c:v>
                </c:pt>
                <c:pt idx="56">
                  <c:v>6.5257494027061491E-2</c:v>
                </c:pt>
                <c:pt idx="57">
                  <c:v>5.7497491710642445E-2</c:v>
                </c:pt>
                <c:pt idx="58">
                  <c:v>5.0588733962845467E-2</c:v>
                </c:pt>
                <c:pt idx="59">
                  <c:v>4.4454237431306942E-2</c:v>
                </c:pt>
                <c:pt idx="60">
                  <c:v>3.6543708510202944E-2</c:v>
                </c:pt>
                <c:pt idx="61">
                  <c:v>2.8051899431665972E-2</c:v>
                </c:pt>
                <c:pt idx="62">
                  <c:v>2.296061881496303E-2</c:v>
                </c:pt>
                <c:pt idx="63">
                  <c:v>1.6397551434048419E-2</c:v>
                </c:pt>
                <c:pt idx="64">
                  <c:v>1.1678946006012492E-2</c:v>
                </c:pt>
              </c:numCache>
            </c:numRef>
          </c:yVal>
          <c:smooth val="1"/>
          <c:extLst>
            <c:ext xmlns:c16="http://schemas.microsoft.com/office/drawing/2014/chart" uri="{C3380CC4-5D6E-409C-BE32-E72D297353CC}">
              <c16:uniqueId val="{00000000-A740-44AB-837F-6F7F2B8BB8CB}"/>
            </c:ext>
          </c:extLst>
        </c:ser>
        <c:ser>
          <c:idx val="2"/>
          <c:order val="1"/>
          <c:tx>
            <c:strRef>
              <c:f>'6AlgebraItemsC'!$L$3</c:f>
              <c:strCache>
                <c:ptCount val="1"/>
                <c:pt idx="0">
                  <c:v>M067401-0</c:v>
                </c:pt>
              </c:strCache>
            </c:strRef>
          </c:tx>
          <c:spPr>
            <a:ln w="38100">
              <a:solidFill>
                <a:srgbClr val="00943A"/>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'6AlgebraItemsC'!$L$11:$L$75</c:f>
              <c:numCache>
                <c:formatCode>0.000</c:formatCode>
                <c:ptCount val="65"/>
                <c:pt idx="0">
                  <c:v>0.82141395193982081</c:v>
                </c:pt>
                <c:pt idx="1">
                  <c:v>0.82139146344686009</c:v>
                </c:pt>
                <c:pt idx="2">
                  <c:v>0.82133746489364823</c:v>
                </c:pt>
                <c:pt idx="3">
                  <c:v>0.82120782244374357</c:v>
                </c:pt>
                <c:pt idx="4">
                  <c:v>0.82089666778929393</c:v>
                </c:pt>
                <c:pt idx="5">
                  <c:v>0.82015042705358498</c:v>
                </c:pt>
                <c:pt idx="6">
                  <c:v>0.81836394293850079</c:v>
                </c:pt>
                <c:pt idx="7">
                  <c:v>0.81668843987767237</c:v>
                </c:pt>
                <c:pt idx="8">
                  <c:v>0.8155358192837292</c:v>
                </c:pt>
                <c:pt idx="9">
                  <c:v>0.81410552230727251</c:v>
                </c:pt>
                <c:pt idx="10">
                  <c:v>0.81233201776778996</c:v>
                </c:pt>
                <c:pt idx="11">
                  <c:v>0.8101350454911741</c:v>
                </c:pt>
                <c:pt idx="12">
                  <c:v>0.80741670228636808</c:v>
                </c:pt>
                <c:pt idx="13">
                  <c:v>0.80405816720541634</c:v>
                </c:pt>
                <c:pt idx="14">
                  <c:v>0.79991614734538863</c:v>
                </c:pt>
                <c:pt idx="15">
                  <c:v>0.79481921790008059</c:v>
                </c:pt>
                <c:pt idx="16">
                  <c:v>0.78856436845152889</c:v>
                </c:pt>
                <c:pt idx="17">
                  <c:v>0.78256849333302558</c:v>
                </c:pt>
                <c:pt idx="18">
                  <c:v>0.77554240795686724</c:v>
                </c:pt>
                <c:pt idx="19">
                  <c:v>0.76733383140242928</c:v>
                </c:pt>
                <c:pt idx="20">
                  <c:v>0.7603023336838397</c:v>
                </c:pt>
                <c:pt idx="21">
                  <c:v>0.7551572334603075</c:v>
                </c:pt>
                <c:pt idx="22">
                  <c:v>0.74961997383557877</c:v>
                </c:pt>
                <c:pt idx="23">
                  <c:v>0.74366770356967005</c:v>
                </c:pt>
                <c:pt idx="24">
                  <c:v>0.74052875686444597</c:v>
                </c:pt>
                <c:pt idx="25">
                  <c:v>0.73727744163974684</c:v>
                </c:pt>
                <c:pt idx="26">
                  <c:v>0.73391090302783724</c:v>
                </c:pt>
                <c:pt idx="27">
                  <c:v>0.73042630912742057</c:v>
                </c:pt>
                <c:pt idx="28">
                  <c:v>0.72682086037832194</c:v>
                </c:pt>
                <c:pt idx="29">
                  <c:v>0.72309179956495262</c:v>
                </c:pt>
                <c:pt idx="30">
                  <c:v>0.71923642244898245</c:v>
                </c:pt>
                <c:pt idx="31">
                  <c:v>0.71525208902667936</c:v>
                </c:pt>
                <c:pt idx="32">
                  <c:v>0.71113623540085213</c:v>
                </c:pt>
                <c:pt idx="33">
                  <c:v>0.70250016788060954</c:v>
                </c:pt>
                <c:pt idx="34">
                  <c:v>0.69330971886079829</c:v>
                </c:pt>
                <c:pt idx="35">
                  <c:v>0.68354846003569325</c:v>
                </c:pt>
                <c:pt idx="36">
                  <c:v>0.6732025073862048</c:v>
                </c:pt>
                <c:pt idx="37">
                  <c:v>0.66226101434498552</c:v>
                </c:pt>
                <c:pt idx="38">
                  <c:v>0.65071667665807698</c:v>
                </c:pt>
                <c:pt idx="39">
                  <c:v>0.63226393768178091</c:v>
                </c:pt>
                <c:pt idx="40">
                  <c:v>0.61920828410379725</c:v>
                </c:pt>
                <c:pt idx="41">
                  <c:v>0.605559214625083</c:v>
                </c:pt>
                <c:pt idx="42">
                  <c:v>0.59133123202659021</c:v>
                </c:pt>
                <c:pt idx="43">
                  <c:v>0.5765447137602473</c:v>
                </c:pt>
                <c:pt idx="44">
                  <c:v>0.56122610955792496</c:v>
                </c:pt>
                <c:pt idx="45">
                  <c:v>0.54540802312852588</c:v>
                </c:pt>
                <c:pt idx="46">
                  <c:v>0.52912916281858935</c:v>
                </c:pt>
                <c:pt idx="47">
                  <c:v>0.51243414987869884</c:v>
                </c:pt>
                <c:pt idx="48">
                  <c:v>0.49537317785032375</c:v>
                </c:pt>
                <c:pt idx="49">
                  <c:v>0.47800152237744808</c:v>
                </c:pt>
                <c:pt idx="50">
                  <c:v>0.46037890716197027</c:v>
                </c:pt>
                <c:pt idx="51">
                  <c:v>0.44256873843922873</c:v>
                </c:pt>
                <c:pt idx="52">
                  <c:v>0.42463722680625904</c:v>
                </c:pt>
                <c:pt idx="53">
                  <c:v>0.40665242102376253</c:v>
                </c:pt>
                <c:pt idx="54">
                  <c:v>0.38868318308950767</c:v>
                </c:pt>
                <c:pt idx="55">
                  <c:v>0.37079813707218978</c:v>
                </c:pt>
                <c:pt idx="56">
                  <c:v>0.35306462563842111</c:v>
                </c:pt>
                <c:pt idx="57">
                  <c:v>0.33554770778114762</c:v>
                </c:pt>
                <c:pt idx="58">
                  <c:v>0.31830922900085523</c:v>
                </c:pt>
                <c:pt idx="59">
                  <c:v>0.30140699128871518</c:v>
                </c:pt>
                <c:pt idx="60">
                  <c:v>0.27679869185230177</c:v>
                </c:pt>
                <c:pt idx="61">
                  <c:v>0.24561384059159785</c:v>
                </c:pt>
                <c:pt idx="62">
                  <c:v>0.22360208384008373</c:v>
                </c:pt>
                <c:pt idx="63">
                  <c:v>0.18978341422404599</c:v>
                </c:pt>
                <c:pt idx="64">
                  <c:v>0.15971317000227925</c:v>
                </c:pt>
              </c:numCache>
            </c:numRef>
          </c:yVal>
          <c:smooth val="1"/>
          <c:extLst>
            <c:ext xmlns:c16="http://schemas.microsoft.com/office/drawing/2014/chart" uri="{C3380CC4-5D6E-409C-BE32-E72D297353CC}">
              <c16:uniqueId val="{00000001-A740-44AB-837F-6F7F2B8BB8CB}"/>
            </c:ext>
          </c:extLst>
        </c:ser>
        <c:ser>
          <c:idx val="4"/>
          <c:order val="2"/>
          <c:tx>
            <c:strRef>
              <c:f>'6AlgebraItemsC'!$J$3</c:f>
              <c:strCache>
                <c:ptCount val="1"/>
                <c:pt idx="0">
                  <c:v>M067201-0</c:v>
                </c:pt>
              </c:strCache>
            </c:strRef>
          </c:tx>
          <c:spPr>
            <a:ln w="38100">
              <a:solidFill>
                <a:srgbClr val="00943A"/>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'6AlgebraItemsC'!$J$11:$J$75</c:f>
              <c:numCache>
                <c:formatCode>0.000</c:formatCode>
                <c:ptCount val="65"/>
                <c:pt idx="0">
                  <c:v>0.99868959188461304</c:v>
                </c:pt>
                <c:pt idx="1">
                  <c:v>0.99770838022232056</c:v>
                </c:pt>
                <c:pt idx="2">
                  <c:v>0.99599367380142212</c:v>
                </c:pt>
                <c:pt idx="3">
                  <c:v>0.99299907684326172</c:v>
                </c:pt>
                <c:pt idx="4">
                  <c:v>0.98777598142623901</c:v>
                </c:pt>
                <c:pt idx="5">
                  <c:v>0.9786873459815979</c:v>
                </c:pt>
                <c:pt idx="6">
                  <c:v>0.96293908357620239</c:v>
                </c:pt>
                <c:pt idx="7">
                  <c:v>0.95120769739151001</c:v>
                </c:pt>
                <c:pt idx="8">
                  <c:v>0.94404745101928711</c:v>
                </c:pt>
                <c:pt idx="9">
                  <c:v>0.93586689233779907</c:v>
                </c:pt>
                <c:pt idx="10">
                  <c:v>0.92653107643127441</c:v>
                </c:pt>
                <c:pt idx="11">
                  <c:v>0.91589105129241943</c:v>
                </c:pt>
                <c:pt idx="12">
                  <c:v>0.90378403663635254</c:v>
                </c:pt>
                <c:pt idx="13">
                  <c:v>0.89003390073776245</c:v>
                </c:pt>
                <c:pt idx="14">
                  <c:v>0.87445259094238281</c:v>
                </c:pt>
                <c:pt idx="15">
                  <c:v>0.85684376955032349</c:v>
                </c:pt>
                <c:pt idx="16">
                  <c:v>0.83700686693191528</c:v>
                </c:pt>
                <c:pt idx="17">
                  <c:v>0.81940025091171265</c:v>
                </c:pt>
                <c:pt idx="18">
                  <c:v>0.80014544725418091</c:v>
                </c:pt>
                <c:pt idx="19">
                  <c:v>0.77915626764297485</c:v>
                </c:pt>
                <c:pt idx="20">
                  <c:v>0.76223212480545044</c:v>
                </c:pt>
                <c:pt idx="21">
                  <c:v>0.75037294626235962</c:v>
                </c:pt>
                <c:pt idx="22">
                  <c:v>0.73804658651351929</c:v>
                </c:pt>
                <c:pt idx="23">
                  <c:v>0.7252497673034668</c:v>
                </c:pt>
                <c:pt idx="24">
                  <c:v>0.71867448091506958</c:v>
                </c:pt>
                <c:pt idx="25">
                  <c:v>0.71198147535324097</c:v>
                </c:pt>
                <c:pt idx="26">
                  <c:v>0.70517069101333618</c:v>
                </c:pt>
                <c:pt idx="27">
                  <c:v>0.69824260473251343</c:v>
                </c:pt>
                <c:pt idx="28">
                  <c:v>0.69119781255722046</c:v>
                </c:pt>
                <c:pt idx="29">
                  <c:v>0.68403702974319458</c:v>
                </c:pt>
                <c:pt idx="30">
                  <c:v>0.67676091194152832</c:v>
                </c:pt>
                <c:pt idx="31">
                  <c:v>0.66937071084976196</c:v>
                </c:pt>
                <c:pt idx="32">
                  <c:v>0.66186761856079102</c:v>
                </c:pt>
                <c:pt idx="33">
                  <c:v>0.64652866125106812</c:v>
                </c:pt>
                <c:pt idx="34">
                  <c:v>0.63075810670852661</c:v>
                </c:pt>
                <c:pt idx="35">
                  <c:v>0.61457324028015137</c:v>
                </c:pt>
                <c:pt idx="36">
                  <c:v>0.59799504280090332</c:v>
                </c:pt>
                <c:pt idx="37">
                  <c:v>0.58104807138442993</c:v>
                </c:pt>
                <c:pt idx="38">
                  <c:v>0.56376057863235474</c:v>
                </c:pt>
                <c:pt idx="39">
                  <c:v>0.5372614860534668</c:v>
                </c:pt>
                <c:pt idx="40">
                  <c:v>0.51927012205123901</c:v>
                </c:pt>
                <c:pt idx="41">
                  <c:v>0.50106537342071533</c:v>
                </c:pt>
                <c:pt idx="42">
                  <c:v>0.48269113898277283</c:v>
                </c:pt>
                <c:pt idx="43">
                  <c:v>0.46419417858123779</c:v>
                </c:pt>
                <c:pt idx="44">
                  <c:v>0.44562357664108276</c:v>
                </c:pt>
                <c:pt idx="45">
                  <c:v>0.42703044414520264</c:v>
                </c:pt>
                <c:pt idx="46">
                  <c:v>0.40846756100654602</c:v>
                </c:pt>
                <c:pt idx="47">
                  <c:v>0.38998842239379883</c:v>
                </c:pt>
                <c:pt idx="48">
                  <c:v>0.37164697051048279</c:v>
                </c:pt>
                <c:pt idx="49">
                  <c:v>0.35349681973457336</c:v>
                </c:pt>
                <c:pt idx="50">
                  <c:v>0.33559051156044006</c:v>
                </c:pt>
                <c:pt idx="51">
                  <c:v>0.31797915697097778</c:v>
                </c:pt>
                <c:pt idx="52">
                  <c:v>0.30071160197257996</c:v>
                </c:pt>
                <c:pt idx="53">
                  <c:v>0.28383377194404602</c:v>
                </c:pt>
                <c:pt idx="54">
                  <c:v>0.26738834381103516</c:v>
                </c:pt>
                <c:pt idx="55">
                  <c:v>0.25141409039497375</c:v>
                </c:pt>
                <c:pt idx="56">
                  <c:v>0.23594571650028229</c:v>
                </c:pt>
                <c:pt idx="57">
                  <c:v>0.22101332247257233</c:v>
                </c:pt>
                <c:pt idx="58">
                  <c:v>0.20664224028587341</c:v>
                </c:pt>
                <c:pt idx="59">
                  <c:v>0.19285306334495544</c:v>
                </c:pt>
                <c:pt idx="60">
                  <c:v>0.17329324781894684</c:v>
                </c:pt>
                <c:pt idx="61">
                  <c:v>0.14935626089572906</c:v>
                </c:pt>
                <c:pt idx="62">
                  <c:v>0.13301828503608704</c:v>
                </c:pt>
                <c:pt idx="63">
                  <c:v>0.10880624502897263</c:v>
                </c:pt>
                <c:pt idx="64">
                  <c:v>8.8193222880363464E-2</c:v>
                </c:pt>
              </c:numCache>
            </c:numRef>
          </c:yVal>
          <c:smooth val="1"/>
          <c:extLst>
            <c:ext xmlns:c16="http://schemas.microsoft.com/office/drawing/2014/chart" uri="{C3380CC4-5D6E-409C-BE32-E72D297353CC}">
              <c16:uniqueId val="{00000002-A740-44AB-837F-6F7F2B8BB8CB}"/>
            </c:ext>
          </c:extLst>
        </c:ser>
        <c:ser>
          <c:idx val="3"/>
          <c:order val="3"/>
          <c:tx>
            <c:strRef>
              <c:f>'6AlgebraItemsC'!$G$3</c:f>
              <c:strCache>
                <c:ptCount val="1"/>
                <c:pt idx="0">
                  <c:v>M067301-1</c:v>
                </c:pt>
              </c:strCache>
            </c:strRef>
          </c:tx>
          <c:spPr>
            <a:ln w="38100">
              <a:solidFill>
                <a:srgbClr val="001871"/>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'6AlgebraItemsC'!$G$11:$G$75</c:f>
              <c:numCache>
                <c:formatCode>0.000</c:formatCode>
                <c:ptCount val="65"/>
                <c:pt idx="0">
                  <c:v>0.15527961150632688</c:v>
                </c:pt>
                <c:pt idx="1">
                  <c:v>0.15536093397316345</c:v>
                </c:pt>
                <c:pt idx="2">
                  <c:v>0.15557550453374891</c:v>
                </c:pt>
                <c:pt idx="3">
                  <c:v>0.15614132732258088</c:v>
                </c:pt>
                <c:pt idx="4">
                  <c:v>0.15763114683343163</c:v>
                </c:pt>
                <c:pt idx="5">
                  <c:v>0.16153828636577799</c:v>
                </c:pt>
                <c:pt idx="6">
                  <c:v>0.17167896584452225</c:v>
                </c:pt>
                <c:pt idx="7">
                  <c:v>0.18163244724039451</c:v>
                </c:pt>
                <c:pt idx="8">
                  <c:v>0.1885964956628465</c:v>
                </c:pt>
                <c:pt idx="9">
                  <c:v>0.19730298286208833</c:v>
                </c:pt>
                <c:pt idx="10">
                  <c:v>0.20813317525517797</c:v>
                </c:pt>
                <c:pt idx="11">
                  <c:v>0.22152098006156695</c:v>
                </c:pt>
                <c:pt idx="12">
                  <c:v>0.23794285346130234</c:v>
                </c:pt>
                <c:pt idx="13">
                  <c:v>0.25789631782614364</c:v>
                </c:pt>
                <c:pt idx="14">
                  <c:v>0.28186343215722987</c:v>
                </c:pt>
                <c:pt idx="15">
                  <c:v>0.31025677589890621</c:v>
                </c:pt>
                <c:pt idx="16">
                  <c:v>0.34334871622140634</c:v>
                </c:pt>
                <c:pt idx="17">
                  <c:v>0.37324909310719057</c:v>
                </c:pt>
                <c:pt idx="18">
                  <c:v>0.40608639658733225</c:v>
                </c:pt>
                <c:pt idx="19">
                  <c:v>0.44160965269392383</c:v>
                </c:pt>
                <c:pt idx="20">
                  <c:v>0.46977883330191228</c:v>
                </c:pt>
                <c:pt idx="21">
                  <c:v>0.48916541727220908</c:v>
                </c:pt>
                <c:pt idx="22">
                  <c:v>0.50894974708088137</c:v>
                </c:pt>
                <c:pt idx="23">
                  <c:v>0.52904846894148705</c:v>
                </c:pt>
                <c:pt idx="24">
                  <c:v>0.53918809054848782</c:v>
                </c:pt>
                <c:pt idx="25">
                  <c:v>0.54937256793736944</c:v>
                </c:pt>
                <c:pt idx="26">
                  <c:v>0.55959013919530265</c:v>
                </c:pt>
                <c:pt idx="27">
                  <c:v>0.56982888777804119</c:v>
                </c:pt>
                <c:pt idx="28">
                  <c:v>0.5800767977948752</c:v>
                </c:pt>
                <c:pt idx="29">
                  <c:v>0.5903218102816592</c:v>
                </c:pt>
                <c:pt idx="30">
                  <c:v>0.60055187990352787</c:v>
                </c:pt>
                <c:pt idx="31">
                  <c:v>0.61075503152156563</c:v>
                </c:pt>
                <c:pt idx="32">
                  <c:v>0.62091941606002587</c:v>
                </c:pt>
                <c:pt idx="33">
                  <c:v>0.64108544382769705</c:v>
                </c:pt>
                <c:pt idx="34">
                  <c:v>0.66095971879010118</c:v>
                </c:pt>
                <c:pt idx="35">
                  <c:v>0.68045728134648042</c:v>
                </c:pt>
                <c:pt idx="36">
                  <c:v>0.69949982362977747</c:v>
                </c:pt>
                <c:pt idx="37">
                  <c:v>0.71801681358861513</c:v>
                </c:pt>
                <c:pt idx="38">
                  <c:v>0.73594634802577019</c:v>
                </c:pt>
                <c:pt idx="39">
                  <c:v>0.76162646963431491</c:v>
                </c:pt>
                <c:pt idx="40">
                  <c:v>0.77787754311471458</c:v>
                </c:pt>
                <c:pt idx="41">
                  <c:v>0.79339817350351116</c:v>
                </c:pt>
                <c:pt idx="42">
                  <c:v>0.80816843336718813</c:v>
                </c:pt>
                <c:pt idx="43">
                  <c:v>0.82217698166281483</c:v>
                </c:pt>
                <c:pt idx="44">
                  <c:v>0.83542040387400374</c:v>
                </c:pt>
                <c:pt idx="45">
                  <c:v>0.84790244620661892</c:v>
                </c:pt>
                <c:pt idx="46">
                  <c:v>0.85963318287013291</c:v>
                </c:pt>
                <c:pt idx="47">
                  <c:v>0.87062815196278653</c:v>
                </c:pt>
                <c:pt idx="48">
                  <c:v>0.88090749077632302</c:v>
                </c:pt>
                <c:pt idx="49">
                  <c:v>0.89049509597829712</c:v>
                </c:pt>
                <c:pt idx="50">
                  <c:v>0.89941782858323116</c:v>
                </c:pt>
                <c:pt idx="51">
                  <c:v>0.90770477825917972</c:v>
                </c:pt>
                <c:pt idx="52">
                  <c:v>0.9153865966020821</c:v>
                </c:pt>
                <c:pt idx="53">
                  <c:v>0.92249490471763418</c:v>
                </c:pt>
                <c:pt idx="54">
                  <c:v>0.92906177686544733</c:v>
                </c:pt>
                <c:pt idx="55">
                  <c:v>0.93511929906108449</c:v>
                </c:pt>
                <c:pt idx="56">
                  <c:v>0.94069919936601432</c:v>
                </c:pt>
                <c:pt idx="57">
                  <c:v>0.94583254505796621</c:v>
                </c:pt>
                <c:pt idx="58">
                  <c:v>0.95054950087981671</c:v>
                </c:pt>
                <c:pt idx="59">
                  <c:v>0.95487914202154567</c:v>
                </c:pt>
                <c:pt idx="60">
                  <c:v>0.9607079431104133</c:v>
                </c:pt>
                <c:pt idx="61">
                  <c:v>0.96737270205722126</c:v>
                </c:pt>
                <c:pt idx="62">
                  <c:v>0.97164479021465477</c:v>
                </c:pt>
                <c:pt idx="63">
                  <c:v>0.97759179894465476</c:v>
                </c:pt>
                <c:pt idx="64">
                  <c:v>0.98231853965183269</c:v>
                </c:pt>
              </c:numCache>
            </c:numRef>
          </c:yVal>
          <c:smooth val="1"/>
          <c:extLst>
            <c:ext xmlns:c16="http://schemas.microsoft.com/office/drawing/2014/chart" uri="{C3380CC4-5D6E-409C-BE32-E72D297353CC}">
              <c16:uniqueId val="{00000003-A740-44AB-837F-6F7F2B8BB8CB}"/>
            </c:ext>
          </c:extLst>
        </c:ser>
        <c:ser>
          <c:idx val="0"/>
          <c:order val="4"/>
          <c:tx>
            <c:strRef>
              <c:f>'6AlgebraItemsC'!$H$3</c:f>
              <c:strCache>
                <c:ptCount val="1"/>
                <c:pt idx="0">
                  <c:v>M086101-1</c:v>
                </c:pt>
              </c:strCache>
            </c:strRef>
          </c:tx>
          <c:spPr>
            <a:ln w="38100">
              <a:solidFill>
                <a:srgbClr val="001871"/>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'6AlgebraItemsC'!$H$11:$H$75</c:f>
              <c:numCache>
                <c:formatCode>0.000</c:formatCode>
                <c:ptCount val="65"/>
                <c:pt idx="0">
                  <c:v>0.11217442300027637</c:v>
                </c:pt>
                <c:pt idx="1">
                  <c:v>0.11342161579343396</c:v>
                </c:pt>
                <c:pt idx="2">
                  <c:v>0.11567678702656432</c:v>
                </c:pt>
                <c:pt idx="3">
                  <c:v>0.11974154924538331</c:v>
                </c:pt>
                <c:pt idx="4">
                  <c:v>0.12702585320703841</c:v>
                </c:pt>
                <c:pt idx="5">
                  <c:v>0.1399459614990641</c:v>
                </c:pt>
                <c:pt idx="6">
                  <c:v>0.16244887018736803</c:v>
                </c:pt>
                <c:pt idx="7">
                  <c:v>0.17906035174014467</c:v>
                </c:pt>
                <c:pt idx="8">
                  <c:v>0.1890890808132015</c:v>
                </c:pt>
                <c:pt idx="9">
                  <c:v>0.20042700181977205</c:v>
                </c:pt>
                <c:pt idx="10">
                  <c:v>0.21319630818722379</c:v>
                </c:pt>
                <c:pt idx="11">
                  <c:v>0.22751618285667186</c:v>
                </c:pt>
                <c:pt idx="12">
                  <c:v>0.24349790595773763</c:v>
                </c:pt>
                <c:pt idx="13">
                  <c:v>0.26123893671420062</c:v>
                </c:pt>
                <c:pt idx="14">
                  <c:v>0.28081608012322262</c:v>
                </c:pt>
                <c:pt idx="15">
                  <c:v>0.30227799097209318</c:v>
                </c:pt>
                <c:pt idx="16">
                  <c:v>0.32563743547958451</c:v>
                </c:pt>
                <c:pt idx="17">
                  <c:v>0.34567233699526689</c:v>
                </c:pt>
                <c:pt idx="18">
                  <c:v>0.36686486117329548</c:v>
                </c:pt>
                <c:pt idx="19">
                  <c:v>0.3891549092574485</c:v>
                </c:pt>
                <c:pt idx="20">
                  <c:v>0.40654374235402641</c:v>
                </c:pt>
                <c:pt idx="21">
                  <c:v>0.41843254425485682</c:v>
                </c:pt>
                <c:pt idx="22">
                  <c:v>0.4305415278645352</c:v>
                </c:pt>
                <c:pt idx="23">
                  <c:v>0.44285476579349192</c:v>
                </c:pt>
                <c:pt idx="24">
                  <c:v>0.44908265108697065</c:v>
                </c:pt>
                <c:pt idx="25">
                  <c:v>0.45535505176001823</c:v>
                </c:pt>
                <c:pt idx="26">
                  <c:v>0.46166963006183748</c:v>
                </c:pt>
                <c:pt idx="27">
                  <c:v>0.46802397897309406</c:v>
                </c:pt>
                <c:pt idx="28">
                  <c:v>0.47441562550397859</c:v>
                </c:pt>
                <c:pt idx="29">
                  <c:v>0.48084203421865501</c:v>
                </c:pt>
                <c:pt idx="30">
                  <c:v>0.48730061097682553</c:v>
                </c:pt>
                <c:pt idx="31">
                  <c:v>0.4937887068818847</c:v>
                </c:pt>
                <c:pt idx="32">
                  <c:v>0.50030362242390725</c:v>
                </c:pt>
                <c:pt idx="33">
                  <c:v>0.51340288742985485</c:v>
                </c:pt>
                <c:pt idx="34">
                  <c:v>0.52657596607100632</c:v>
                </c:pt>
                <c:pt idx="35">
                  <c:v>0.53979990150158763</c:v>
                </c:pt>
                <c:pt idx="36">
                  <c:v>0.55305137818050498</c:v>
                </c:pt>
                <c:pt idx="37">
                  <c:v>0.56630688545142649</c:v>
                </c:pt>
                <c:pt idx="38">
                  <c:v>0.57954288405238863</c:v>
                </c:pt>
                <c:pt idx="39">
                  <c:v>0.59930919214837797</c:v>
                </c:pt>
                <c:pt idx="40">
                  <c:v>0.61239474726751364</c:v>
                </c:pt>
                <c:pt idx="41">
                  <c:v>0.6253805658390984</c:v>
                </c:pt>
                <c:pt idx="42">
                  <c:v>0.63824499389662503</c:v>
                </c:pt>
                <c:pt idx="43">
                  <c:v>0.65096720703903954</c:v>
                </c:pt>
                <c:pt idx="44">
                  <c:v>0.66352733771196748</c:v>
                </c:pt>
                <c:pt idx="45">
                  <c:v>0.6759065891053001</c:v>
                </c:pt>
                <c:pt idx="46">
                  <c:v>0.6880873344544286</c:v>
                </c:pt>
                <c:pt idx="47">
                  <c:v>0.70005320086277878</c:v>
                </c:pt>
                <c:pt idx="48">
                  <c:v>0.71178913709944092</c:v>
                </c:pt>
                <c:pt idx="49">
                  <c:v>0.72328146515706593</c:v>
                </c:pt>
                <c:pt idx="50">
                  <c:v>0.73451791567208391</c:v>
                </c:pt>
                <c:pt idx="51">
                  <c:v>0.7454876476032215</c:v>
                </c:pt>
                <c:pt idx="52">
                  <c:v>0.75618125282827864</c:v>
                </c:pt>
                <c:pt idx="53">
                  <c:v>0.76659074654782922</c:v>
                </c:pt>
                <c:pt idx="54">
                  <c:v>0.77670954457436281</c:v>
                </c:pt>
                <c:pt idx="55">
                  <c:v>0.78653242873447482</c:v>
                </c:pt>
                <c:pt idx="56">
                  <c:v>0.79605550171977446</c:v>
                </c:pt>
                <c:pt idx="57">
                  <c:v>0.80527613279033372</c:v>
                </c:pt>
                <c:pt idx="58">
                  <c:v>0.81419289576510145</c:v>
                </c:pt>
                <c:pt idx="59">
                  <c:v>0.82280550073008063</c:v>
                </c:pt>
                <c:pt idx="60">
                  <c:v>0.83515607509094403</c:v>
                </c:pt>
                <c:pt idx="61">
                  <c:v>0.85057422273963768</c:v>
                </c:pt>
                <c:pt idx="62">
                  <c:v>0.86136607313770663</c:v>
                </c:pt>
                <c:pt idx="63">
                  <c:v>0.87793048990920597</c:v>
                </c:pt>
                <c:pt idx="64">
                  <c:v>0.89279835804919849</c:v>
                </c:pt>
              </c:numCache>
            </c:numRef>
          </c:yVal>
          <c:smooth val="1"/>
          <c:extLst>
            <c:ext xmlns:c16="http://schemas.microsoft.com/office/drawing/2014/chart" uri="{C3380CC4-5D6E-409C-BE32-E72D297353CC}">
              <c16:uniqueId val="{00000004-A740-44AB-837F-6F7F2B8BB8CB}"/>
            </c:ext>
          </c:extLst>
        </c:ser>
        <c:ser>
          <c:idx val="1"/>
          <c:order val="5"/>
          <c:tx>
            <c:strRef>
              <c:f>'6AlgebraItemsC'!$E$3</c:f>
              <c:strCache>
                <c:ptCount val="1"/>
                <c:pt idx="0">
                  <c:v>M066601-1</c:v>
                </c:pt>
              </c:strCache>
            </c:strRef>
          </c:tx>
          <c:spPr>
            <a:ln w="38100">
              <a:solidFill>
                <a:srgbClr val="84329B"/>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'6AlgebraItemsC'!$E$11:$E$75</c:f>
              <c:numCache>
                <c:formatCode>0.000</c:formatCode>
                <c:ptCount val="65"/>
                <c:pt idx="0">
                  <c:v>4.5678749680519104E-2</c:v>
                </c:pt>
                <c:pt idx="1">
                  <c:v>6.2110833823680878E-2</c:v>
                </c:pt>
                <c:pt idx="2">
                  <c:v>8.3700112998485565E-2</c:v>
                </c:pt>
                <c:pt idx="3">
                  <c:v>0.11132413893938065</c:v>
                </c:pt>
                <c:pt idx="4">
                  <c:v>0.14525245130062103</c:v>
                </c:pt>
                <c:pt idx="5">
                  <c:v>0.18433026969432831</c:v>
                </c:pt>
                <c:pt idx="6">
                  <c:v>0.22493113577365875</c:v>
                </c:pt>
                <c:pt idx="7">
                  <c:v>0.24381987750530243</c:v>
                </c:pt>
                <c:pt idx="8">
                  <c:v>0.25246047973632813</c:v>
                </c:pt>
                <c:pt idx="9">
                  <c:v>0.26037856936454773</c:v>
                </c:pt>
                <c:pt idx="10">
                  <c:v>0.26743572950363159</c:v>
                </c:pt>
                <c:pt idx="11">
                  <c:v>0.27350080013275146</c:v>
                </c:pt>
                <c:pt idx="12">
                  <c:v>0.27845495939254761</c:v>
                </c:pt>
                <c:pt idx="13">
                  <c:v>0.28219693899154663</c:v>
                </c:pt>
                <c:pt idx="14">
                  <c:v>0.28464770317077637</c:v>
                </c:pt>
                <c:pt idx="15">
                  <c:v>0.28575426340103149</c:v>
                </c:pt>
                <c:pt idx="16">
                  <c:v>0.28549244999885559</c:v>
                </c:pt>
                <c:pt idx="17">
                  <c:v>0.28430059552192688</c:v>
                </c:pt>
                <c:pt idx="18">
                  <c:v>0.28225278854370117</c:v>
                </c:pt>
                <c:pt idx="19">
                  <c:v>0.27937731146812439</c:v>
                </c:pt>
                <c:pt idx="20">
                  <c:v>0.2767007052898407</c:v>
                </c:pt>
                <c:pt idx="21">
                  <c:v>0.27467954158782959</c:v>
                </c:pt>
                <c:pt idx="22">
                  <c:v>0.27247661352157593</c:v>
                </c:pt>
                <c:pt idx="23">
                  <c:v>0.27009904384613037</c:v>
                </c:pt>
                <c:pt idx="24">
                  <c:v>0.26884710788726807</c:v>
                </c:pt>
                <c:pt idx="25">
                  <c:v>0.26755434274673462</c:v>
                </c:pt>
                <c:pt idx="26">
                  <c:v>0.26622176170349121</c:v>
                </c:pt>
                <c:pt idx="27">
                  <c:v>0.26485040783882141</c:v>
                </c:pt>
                <c:pt idx="28">
                  <c:v>0.26344123482704163</c:v>
                </c:pt>
                <c:pt idx="29">
                  <c:v>0.26199540495872498</c:v>
                </c:pt>
                <c:pt idx="30">
                  <c:v>0.26051393151283264</c:v>
                </c:pt>
                <c:pt idx="31">
                  <c:v>0.25899788737297058</c:v>
                </c:pt>
                <c:pt idx="32">
                  <c:v>0.25744837522506714</c:v>
                </c:pt>
                <c:pt idx="33">
                  <c:v>0.25425338745117188</c:v>
                </c:pt>
                <c:pt idx="34">
                  <c:v>0.25093790888786316</c:v>
                </c:pt>
                <c:pt idx="35">
                  <c:v>0.2475108802318573</c:v>
                </c:pt>
                <c:pt idx="36">
                  <c:v>0.24398136138916016</c:v>
                </c:pt>
                <c:pt idx="37">
                  <c:v>0.24035833775997162</c:v>
                </c:pt>
                <c:pt idx="38">
                  <c:v>0.23665077984333038</c:v>
                </c:pt>
                <c:pt idx="39">
                  <c:v>0.2309502512216568</c:v>
                </c:pt>
                <c:pt idx="40">
                  <c:v>0.22706978023052216</c:v>
                </c:pt>
                <c:pt idx="41">
                  <c:v>0.2231350839138031</c:v>
                </c:pt>
                <c:pt idx="42">
                  <c:v>0.21915437281131744</c:v>
                </c:pt>
                <c:pt idx="43">
                  <c:v>0.21513566374778748</c:v>
                </c:pt>
                <c:pt idx="44">
                  <c:v>0.21108666062355042</c:v>
                </c:pt>
                <c:pt idx="45">
                  <c:v>0.20701481401920319</c:v>
                </c:pt>
                <c:pt idx="46">
                  <c:v>0.20292721688747406</c:v>
                </c:pt>
                <c:pt idx="47">
                  <c:v>0.19883076846599579</c:v>
                </c:pt>
                <c:pt idx="48">
                  <c:v>0.19473189115524292</c:v>
                </c:pt>
                <c:pt idx="49">
                  <c:v>0.19063679873943329</c:v>
                </c:pt>
                <c:pt idx="50">
                  <c:v>0.1865513026714325</c:v>
                </c:pt>
                <c:pt idx="51">
                  <c:v>0.18248088657855988</c:v>
                </c:pt>
                <c:pt idx="52">
                  <c:v>0.17843075096607208</c:v>
                </c:pt>
                <c:pt idx="53">
                  <c:v>0.17440569400787354</c:v>
                </c:pt>
                <c:pt idx="54">
                  <c:v>0.17041020095348358</c:v>
                </c:pt>
                <c:pt idx="55">
                  <c:v>0.16644847393035889</c:v>
                </c:pt>
                <c:pt idx="56">
                  <c:v>0.16252432763576508</c:v>
                </c:pt>
                <c:pt idx="57">
                  <c:v>0.15864130854606628</c:v>
                </c:pt>
                <c:pt idx="58">
                  <c:v>0.15480265021324158</c:v>
                </c:pt>
                <c:pt idx="59">
                  <c:v>0.15101133286952972</c:v>
                </c:pt>
                <c:pt idx="60">
                  <c:v>0.14541880786418915</c:v>
                </c:pt>
                <c:pt idx="61">
                  <c:v>0.13815034925937653</c:v>
                </c:pt>
                <c:pt idx="62">
                  <c:v>0.13284845650196075</c:v>
                </c:pt>
                <c:pt idx="63">
                  <c:v>0.12431126832962036</c:v>
                </c:pt>
                <c:pt idx="64">
                  <c:v>0.11616212874650955</c:v>
                </c:pt>
              </c:numCache>
            </c:numRef>
          </c:yVal>
          <c:smooth val="1"/>
          <c:extLst>
            <c:ext xmlns:c16="http://schemas.microsoft.com/office/drawing/2014/chart" uri="{C3380CC4-5D6E-409C-BE32-E72D297353CC}">
              <c16:uniqueId val="{00000005-A740-44AB-837F-6F7F2B8BB8CB}"/>
            </c:ext>
          </c:extLst>
        </c:ser>
        <c:ser>
          <c:idx val="6"/>
          <c:order val="6"/>
          <c:tx>
            <c:strRef>
              <c:f>'6AlgebraItemsC'!$M$7</c:f>
              <c:strCache>
                <c:ptCount val="1"/>
                <c:pt idx="0">
                  <c:v>Likelihood C</c:v>
                </c:pt>
              </c:strCache>
            </c:strRef>
          </c:tx>
          <c:spPr>
            <a:ln w="50800">
              <a:solidFill>
                <a:srgbClr val="C00000"/>
              </a:solidFill>
              <a:prstDash val="solid"/>
            </a:ln>
          </c:spPr>
          <c:marker>
            <c:symbol val="none"/>
          </c:marker>
          <c:xVal>
            <c:numRef>
              <c:f>'6AlgebraItemsC'!$B$11:$B$75</c:f>
              <c:numCache>
                <c:formatCode>0</c:formatCode>
                <c:ptCount val="65"/>
                <c:pt idx="0">
                  <c:v>80</c:v>
                </c:pt>
                <c:pt idx="1">
                  <c:v>100</c:v>
                </c:pt>
                <c:pt idx="2">
                  <c:v>120</c:v>
                </c:pt>
                <c:pt idx="3">
                  <c:v>140</c:v>
                </c:pt>
                <c:pt idx="4">
                  <c:v>160</c:v>
                </c:pt>
                <c:pt idx="5">
                  <c:v>180</c:v>
                </c:pt>
                <c:pt idx="6">
                  <c:v>200</c:v>
                </c:pt>
                <c:pt idx="7">
                  <c:v>210</c:v>
                </c:pt>
                <c:pt idx="8">
                  <c:v>215</c:v>
                </c:pt>
                <c:pt idx="9">
                  <c:v>220</c:v>
                </c:pt>
                <c:pt idx="10">
                  <c:v>225</c:v>
                </c:pt>
                <c:pt idx="11">
                  <c:v>230</c:v>
                </c:pt>
                <c:pt idx="12">
                  <c:v>235</c:v>
                </c:pt>
                <c:pt idx="13">
                  <c:v>240</c:v>
                </c:pt>
                <c:pt idx="14">
                  <c:v>245</c:v>
                </c:pt>
                <c:pt idx="15">
                  <c:v>250</c:v>
                </c:pt>
                <c:pt idx="16">
                  <c:v>255</c:v>
                </c:pt>
                <c:pt idx="17">
                  <c:v>259</c:v>
                </c:pt>
                <c:pt idx="18">
                  <c:v>263</c:v>
                </c:pt>
                <c:pt idx="19">
                  <c:v>267</c:v>
                </c:pt>
                <c:pt idx="20">
                  <c:v>270</c:v>
                </c:pt>
                <c:pt idx="21">
                  <c:v>272</c:v>
                </c:pt>
                <c:pt idx="22">
                  <c:v>274</c:v>
                </c:pt>
                <c:pt idx="23">
                  <c:v>276</c:v>
                </c:pt>
                <c:pt idx="24">
                  <c:v>277</c:v>
                </c:pt>
                <c:pt idx="25">
                  <c:v>278</c:v>
                </c:pt>
                <c:pt idx="26">
                  <c:v>279</c:v>
                </c:pt>
                <c:pt idx="27">
                  <c:v>280</c:v>
                </c:pt>
                <c:pt idx="28">
                  <c:v>281</c:v>
                </c:pt>
                <c:pt idx="29">
                  <c:v>282</c:v>
                </c:pt>
                <c:pt idx="30">
                  <c:v>283</c:v>
                </c:pt>
                <c:pt idx="31">
                  <c:v>284</c:v>
                </c:pt>
                <c:pt idx="32">
                  <c:v>285</c:v>
                </c:pt>
                <c:pt idx="33">
                  <c:v>287</c:v>
                </c:pt>
                <c:pt idx="34">
                  <c:v>289</c:v>
                </c:pt>
                <c:pt idx="35">
                  <c:v>291</c:v>
                </c:pt>
                <c:pt idx="36">
                  <c:v>293</c:v>
                </c:pt>
                <c:pt idx="37">
                  <c:v>295</c:v>
                </c:pt>
                <c:pt idx="38">
                  <c:v>297</c:v>
                </c:pt>
                <c:pt idx="39">
                  <c:v>300</c:v>
                </c:pt>
                <c:pt idx="40">
                  <c:v>302</c:v>
                </c:pt>
                <c:pt idx="41">
                  <c:v>304</c:v>
                </c:pt>
                <c:pt idx="42">
                  <c:v>306</c:v>
                </c:pt>
                <c:pt idx="43">
                  <c:v>308</c:v>
                </c:pt>
                <c:pt idx="44">
                  <c:v>310</c:v>
                </c:pt>
                <c:pt idx="45">
                  <c:v>312</c:v>
                </c:pt>
                <c:pt idx="46">
                  <c:v>314</c:v>
                </c:pt>
                <c:pt idx="47">
                  <c:v>316</c:v>
                </c:pt>
                <c:pt idx="48">
                  <c:v>318</c:v>
                </c:pt>
                <c:pt idx="49">
                  <c:v>320</c:v>
                </c:pt>
                <c:pt idx="50">
                  <c:v>322</c:v>
                </c:pt>
                <c:pt idx="51">
                  <c:v>324</c:v>
                </c:pt>
                <c:pt idx="52">
                  <c:v>326</c:v>
                </c:pt>
                <c:pt idx="53">
                  <c:v>328</c:v>
                </c:pt>
                <c:pt idx="54">
                  <c:v>330</c:v>
                </c:pt>
                <c:pt idx="55">
                  <c:v>332</c:v>
                </c:pt>
                <c:pt idx="56">
                  <c:v>334</c:v>
                </c:pt>
                <c:pt idx="57">
                  <c:v>336</c:v>
                </c:pt>
                <c:pt idx="58">
                  <c:v>338</c:v>
                </c:pt>
                <c:pt idx="59">
                  <c:v>340</c:v>
                </c:pt>
                <c:pt idx="60">
                  <c:v>343</c:v>
                </c:pt>
                <c:pt idx="61">
                  <c:v>347</c:v>
                </c:pt>
                <c:pt idx="62">
                  <c:v>350</c:v>
                </c:pt>
                <c:pt idx="63">
                  <c:v>355</c:v>
                </c:pt>
                <c:pt idx="64">
                  <c:v>360</c:v>
                </c:pt>
              </c:numCache>
            </c:numRef>
          </c:xVal>
          <c:yVal>
            <c:numRef>
              <c:f>'6AlgebraItemsC'!$N$11:$N$75</c:f>
              <c:numCache>
                <c:formatCode>0.00000</c:formatCode>
                <c:ptCount val="65"/>
                <c:pt idx="0">
                  <c:v>1.7930560197728575E-2</c:v>
                </c:pt>
                <c:pt idx="1">
                  <c:v>2.4639806211729409E-2</c:v>
                </c:pt>
                <c:pt idx="2">
                  <c:v>3.3850801790245258E-2</c:v>
                </c:pt>
                <c:pt idx="3">
                  <c:v>4.6625818732990633E-2</c:v>
                </c:pt>
                <c:pt idx="4">
                  <c:v>6.4782525653963377E-2</c:v>
                </c:pt>
                <c:pt idx="5">
                  <c:v>9.1864301305999263E-2</c:v>
                </c:pt>
                <c:pt idx="6">
                  <c:v>0.13567511389744172</c:v>
                </c:pt>
                <c:pt idx="7">
                  <c:v>0.16891148278464402</c:v>
                </c:pt>
                <c:pt idx="8">
                  <c:v>0.18991526883964122</c:v>
                </c:pt>
                <c:pt idx="9">
                  <c:v>0.21470646528410511</c:v>
                </c:pt>
                <c:pt idx="10">
                  <c:v>0.24407294311987598</c:v>
                </c:pt>
                <c:pt idx="11">
                  <c:v>0.27888682776634366</c:v>
                </c:pt>
                <c:pt idx="12">
                  <c:v>0.32003282027936492</c:v>
                </c:pt>
                <c:pt idx="13">
                  <c:v>0.36826733518842386</c:v>
                </c:pt>
                <c:pt idx="14">
                  <c:v>0.42398044528184259</c:v>
                </c:pt>
                <c:pt idx="15">
                  <c:v>0.48684063293035973</c:v>
                </c:pt>
                <c:pt idx="16">
                  <c:v>0.55532807830692221</c:v>
                </c:pt>
                <c:pt idx="17">
                  <c:v>0.61207286740347944</c:v>
                </c:pt>
                <c:pt idx="18">
                  <c:v>0.66778198121408661</c:v>
                </c:pt>
                <c:pt idx="19">
                  <c:v>0.71892316366564923</c:v>
                </c:pt>
                <c:pt idx="20">
                  <c:v>0.75169875131494657</c:v>
                </c:pt>
                <c:pt idx="21">
                  <c:v>0.76978017102010488</c:v>
                </c:pt>
                <c:pt idx="22">
                  <c:v>0.78413737656687521</c:v>
                </c:pt>
                <c:pt idx="23">
                  <c:v>0.79418237762062494</c:v>
                </c:pt>
                <c:pt idx="24">
                  <c:v>0.79741600346833341</c:v>
                </c:pt>
                <c:pt idx="25">
                  <c:v>0.79937384988398019</c:v>
                </c:pt>
                <c:pt idx="26">
                  <c:v>0.8</c:v>
                </c:pt>
                <c:pt idx="27">
                  <c:v>0.79924557200144675</c:v>
                </c:pt>
                <c:pt idx="28">
                  <c:v>0.79706881007260999</c:v>
                </c:pt>
                <c:pt idx="29">
                  <c:v>0.79343685603664937</c:v>
                </c:pt>
                <c:pt idx="30">
                  <c:v>0.78832527667423424</c:v>
                </c:pt>
                <c:pt idx="31">
                  <c:v>0.7817201969476133</c:v>
                </c:pt>
                <c:pt idx="32">
                  <c:v>0.77361809395719439</c:v>
                </c:pt>
                <c:pt idx="33">
                  <c:v>0.75296480240484565</c:v>
                </c:pt>
                <c:pt idx="34">
                  <c:v>0.72656588171441039</c:v>
                </c:pt>
                <c:pt idx="35">
                  <c:v>0.69480888022822873</c:v>
                </c:pt>
                <c:pt idx="36">
                  <c:v>0.65826255053655458</c:v>
                </c:pt>
                <c:pt idx="37">
                  <c:v>0.61765733205017315</c:v>
                </c:pt>
                <c:pt idx="38">
                  <c:v>0.57385532158659736</c:v>
                </c:pt>
                <c:pt idx="39">
                  <c:v>0.50425737127063264</c:v>
                </c:pt>
                <c:pt idx="40">
                  <c:v>0.45671896758283581</c:v>
                </c:pt>
                <c:pt idx="41">
                  <c:v>0.40940861897959363</c:v>
                </c:pt>
                <c:pt idx="42">
                  <c:v>0.36322479333613772</c:v>
                </c:pt>
                <c:pt idx="43">
                  <c:v>0.31895374007463317</c:v>
                </c:pt>
                <c:pt idx="44">
                  <c:v>0.27724169490642875</c:v>
                </c:pt>
                <c:pt idx="45">
                  <c:v>0.23857937969770829</c:v>
                </c:pt>
                <c:pt idx="46">
                  <c:v>0.20329800508051821</c:v>
                </c:pt>
                <c:pt idx="47">
                  <c:v>0.17157588954165159</c:v>
                </c:pt>
                <c:pt idx="48">
                  <c:v>0.14345350074426036</c:v>
                </c:pt>
                <c:pt idx="49">
                  <c:v>0.11885463652504082</c:v>
                </c:pt>
                <c:pt idx="50">
                  <c:v>9.761038285709403E-2</c:v>
                </c:pt>
                <c:pt idx="51">
                  <c:v>7.9484130753329385E-2</c:v>
                </c:pt>
                <c:pt idx="52">
                  <c:v>6.4195078360971547E-2</c:v>
                </c:pt>
                <c:pt idx="53">
                  <c:v>5.1439065000831466E-2</c:v>
                </c:pt>
                <c:pt idx="54">
                  <c:v>4.0906051512904426E-2</c:v>
                </c:pt>
                <c:pt idx="55">
                  <c:v>3.2293652510382763E-2</c:v>
                </c:pt>
                <c:pt idx="56">
                  <c:v>2.5316986899638388E-2</c:v>
                </c:pt>
                <c:pt idx="57">
                  <c:v>1.9715137634729842E-2</c:v>
                </c:pt>
                <c:pt idx="58">
                  <c:v>1.5254760766878709E-2</c:v>
                </c:pt>
                <c:pt idx="59">
                  <c:v>1.1731430774938125E-2</c:v>
                </c:pt>
                <c:pt idx="60">
                  <c:v>7.8260157678607042E-3</c:v>
                </c:pt>
                <c:pt idx="61">
                  <c:v>4.4760960167408341E-3</c:v>
                </c:pt>
                <c:pt idx="62">
                  <c:v>2.9055302466390021E-3</c:v>
                </c:pt>
                <c:pt idx="63">
                  <c:v>1.3823629297532555E-3</c:v>
                </c:pt>
                <c:pt idx="64">
                  <c:v>6.4128738881062133E-4</c:v>
                </c:pt>
              </c:numCache>
            </c:numRef>
          </c:yVal>
          <c:smooth val="1"/>
          <c:extLst>
            <c:ext xmlns:c16="http://schemas.microsoft.com/office/drawing/2014/chart" uri="{C3380CC4-5D6E-409C-BE32-E72D297353CC}">
              <c16:uniqueId val="{00000006-A740-44AB-837F-6F7F2B8BB8CB}"/>
            </c:ext>
          </c:extLst>
        </c:ser>
        <c:ser>
          <c:idx val="7"/>
          <c:order val="7"/>
          <c:tx>
            <c:v>Score</c:v>
          </c:tx>
          <c:spPr>
            <a:ln w="63500">
              <a:solidFill>
                <a:srgbClr val="C00000"/>
              </a:solidFill>
              <a:prstDash val="solid"/>
            </a:ln>
          </c:spPr>
          <c:marker>
            <c:symbol val="none"/>
          </c:marker>
          <c:xVal>
            <c:numRef>
              <c:f>'6AlgebraItemsC'!$M$92:$O$92</c:f>
              <c:numCache>
                <c:formatCode>0.000</c:formatCode>
                <c:ptCount val="3"/>
                <c:pt idx="0">
                  <c:v>279</c:v>
                </c:pt>
                <c:pt idx="1">
                  <c:v>279</c:v>
                </c:pt>
                <c:pt idx="2" formatCode="General">
                  <c:v>279</c:v>
                </c:pt>
              </c:numCache>
            </c:numRef>
          </c:xVal>
          <c:yVal>
            <c:numRef>
              <c:f>'6AlgebraItemsC'!$J$28:$J$30</c:f>
              <c:numCache>
                <c:formatCode>0.000</c:formatCode>
                <c:ptCount val="3"/>
                <c:pt idx="0">
                  <c:v>0.81940025091171265</c:v>
                </c:pt>
                <c:pt idx="1">
                  <c:v>0.80014544725418091</c:v>
                </c:pt>
                <c:pt idx="2">
                  <c:v>0.77915626764297485</c:v>
                </c:pt>
              </c:numCache>
            </c:numRef>
          </c:yVal>
          <c:smooth val="1"/>
          <c:extLst>
            <c:ext xmlns:c16="http://schemas.microsoft.com/office/drawing/2014/chart" uri="{C3380CC4-5D6E-409C-BE32-E72D297353CC}">
              <c16:uniqueId val="{00000007-A740-44AB-837F-6F7F2B8BB8CB}"/>
            </c:ext>
          </c:extLst>
        </c:ser>
        <c:dLbls>
          <c:showLegendKey val="0"/>
          <c:showVal val="0"/>
          <c:showCatName val="0"/>
          <c:showSerName val="0"/>
          <c:showPercent val="0"/>
          <c:showBubbleSize val="0"/>
        </c:dLbls>
        <c:axId val="314700800"/>
        <c:axId val="314701192"/>
      </c:scatterChart>
      <c:valAx>
        <c:axId val="314700800"/>
        <c:scaling>
          <c:orientation val="minMax"/>
          <c:max val="350"/>
          <c:min val="210"/>
        </c:scaling>
        <c:delete val="0"/>
        <c:axPos val="b"/>
        <c:numFmt formatCode="0" sourceLinked="1"/>
        <c:majorTickMark val="out"/>
        <c:minorTickMark val="none"/>
        <c:tickLblPos val="nextTo"/>
        <c:spPr>
          <a:ln w="25400">
            <a:solidFill>
              <a:srgbClr val="000000"/>
            </a:solidFill>
            <a:prstDash val="solid"/>
          </a:ln>
        </c:spPr>
        <c:txPr>
          <a:bodyPr rot="0" vert="horz"/>
          <a:lstStyle/>
          <a:p>
            <a:pPr>
              <a:defRPr sz="1600" b="0" i="0" u="none" strike="noStrike" baseline="0">
                <a:solidFill>
                  <a:srgbClr val="000000"/>
                </a:solidFill>
                <a:latin typeface="Times New Roman" panose="02020603050405020304" pitchFamily="18" charset="0"/>
                <a:ea typeface="Arial"/>
                <a:cs typeface="Arial"/>
              </a:defRPr>
            </a:pPr>
            <a:endParaRPr lang="en-US"/>
          </a:p>
        </c:txPr>
        <c:crossAx val="314701192"/>
        <c:crossesAt val="0"/>
        <c:crossBetween val="midCat"/>
        <c:majorUnit val="20"/>
      </c:valAx>
      <c:valAx>
        <c:axId val="314701192"/>
        <c:scaling>
          <c:orientation val="minMax"/>
          <c:max val="1"/>
          <c:min val="0"/>
        </c:scaling>
        <c:delete val="0"/>
        <c:axPos val="l"/>
        <c:majorGridlines>
          <c:spPr>
            <a:ln w="3175">
              <a:noFill/>
              <a:prstDash val="sysDash"/>
            </a:ln>
          </c:spPr>
        </c:majorGridlines>
        <c:numFmt formatCode="0.0" sourceLinked="0"/>
        <c:majorTickMark val="out"/>
        <c:minorTickMark val="none"/>
        <c:tickLblPos val="nextTo"/>
        <c:spPr>
          <a:ln w="25400">
            <a:solidFill>
              <a:srgbClr val="000000"/>
            </a:solidFill>
            <a:prstDash val="solid"/>
          </a:ln>
        </c:spPr>
        <c:txPr>
          <a:bodyPr rot="0" vert="horz"/>
          <a:lstStyle/>
          <a:p>
            <a:pPr>
              <a:defRPr sz="1600" b="0" i="0" u="none" strike="noStrike" baseline="0">
                <a:solidFill>
                  <a:schemeClr val="tx1"/>
                </a:solidFill>
                <a:latin typeface="Times New Roman" panose="02020603050405020304" pitchFamily="18" charset="0"/>
                <a:ea typeface="Arial"/>
                <a:cs typeface="Arial"/>
              </a:defRPr>
            </a:pPr>
            <a:endParaRPr lang="en-US"/>
          </a:p>
        </c:txPr>
        <c:crossAx val="314700800"/>
        <c:crosses val="autoZero"/>
        <c:crossBetween val="midCat"/>
        <c:majorUnit val="0.1"/>
      </c:valAx>
      <c:spPr>
        <a:noFill/>
        <a:ln w="12700">
          <a:solidFill>
            <a:srgbClr val="808080"/>
          </a:solidFill>
          <a:prstDash val="solid"/>
        </a:ln>
      </c:spPr>
    </c:plotArea>
    <c:plotVisOnly val="1"/>
    <c:dispBlanksAs val="gap"/>
    <c:showDLblsOverMax val="0"/>
  </c:chart>
  <c:spPr>
    <a:noFill/>
    <a:ln w="9525">
      <a:noFill/>
    </a:ln>
  </c:spPr>
  <c:txPr>
    <a:bodyPr/>
    <a:lstStyle/>
    <a:p>
      <a:pPr>
        <a:defRPr sz="1925"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C647F4-3F13-45DD-A587-A9771AD3417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330F383-FEEE-4111-BE53-CADA52911A57}">
      <dgm:prSet/>
      <dgm:spPr/>
      <dgm:t>
        <a:bodyPr/>
        <a:lstStyle/>
        <a:p>
          <a:r>
            <a:rPr lang="en-US" b="1" i="0"/>
            <a:t>The first stage </a:t>
          </a:r>
          <a:endParaRPr lang="en-US"/>
        </a:p>
      </dgm:t>
    </dgm:pt>
    <dgm:pt modelId="{50C48043-13BB-44BA-AE09-E31C2B0B5C79}" type="parTrans" cxnId="{B6167107-ADD2-41DF-885F-904023BF7570}">
      <dgm:prSet/>
      <dgm:spPr/>
      <dgm:t>
        <a:bodyPr/>
        <a:lstStyle/>
        <a:p>
          <a:endParaRPr lang="en-US"/>
        </a:p>
      </dgm:t>
    </dgm:pt>
    <dgm:pt modelId="{A25F1BCB-FC82-4253-A266-5527DB928971}" type="sibTrans" cxnId="{B6167107-ADD2-41DF-885F-904023BF7570}">
      <dgm:prSet/>
      <dgm:spPr/>
      <dgm:t>
        <a:bodyPr/>
        <a:lstStyle/>
        <a:p>
          <a:endParaRPr lang="en-US"/>
        </a:p>
      </dgm:t>
    </dgm:pt>
    <dgm:pt modelId="{2355AAF8-B467-481E-8D4B-B68656FB5FB3}">
      <dgm:prSet/>
      <dgm:spPr/>
      <dgm:t>
        <a:bodyPr/>
        <a:lstStyle/>
        <a:p>
          <a:r>
            <a:rPr lang="en-US" b="0" i="0"/>
            <a:t>requires estimating IRT parameters for each cognitive question. </a:t>
          </a:r>
          <a:endParaRPr lang="en-US"/>
        </a:p>
      </dgm:t>
    </dgm:pt>
    <dgm:pt modelId="{02CFC1F8-700A-4BD1-971B-A399E23D92A7}" type="parTrans" cxnId="{4748D447-C911-4458-969F-0EF2087756FF}">
      <dgm:prSet/>
      <dgm:spPr/>
      <dgm:t>
        <a:bodyPr/>
        <a:lstStyle/>
        <a:p>
          <a:endParaRPr lang="en-US"/>
        </a:p>
      </dgm:t>
    </dgm:pt>
    <dgm:pt modelId="{8696E63E-0146-417F-AD45-F9FF94B99C98}" type="sibTrans" cxnId="{4748D447-C911-4458-969F-0EF2087756FF}">
      <dgm:prSet/>
      <dgm:spPr/>
      <dgm:t>
        <a:bodyPr/>
        <a:lstStyle/>
        <a:p>
          <a:endParaRPr lang="en-US"/>
        </a:p>
      </dgm:t>
    </dgm:pt>
    <dgm:pt modelId="{C9A74409-7AD9-494C-80F5-20961C7ABB10}">
      <dgm:prSet/>
      <dgm:spPr/>
      <dgm:t>
        <a:bodyPr/>
        <a:lstStyle/>
        <a:p>
          <a:r>
            <a:rPr lang="en-US" b="1" i="0"/>
            <a:t>The second stage </a:t>
          </a:r>
          <a:endParaRPr lang="en-US"/>
        </a:p>
      </dgm:t>
    </dgm:pt>
    <dgm:pt modelId="{279C0BB6-F908-4249-8AD3-38AB09915597}" type="parTrans" cxnId="{D0367F5C-5A53-44BE-A5BA-336433A25D50}">
      <dgm:prSet/>
      <dgm:spPr/>
      <dgm:t>
        <a:bodyPr/>
        <a:lstStyle/>
        <a:p>
          <a:endParaRPr lang="en-US"/>
        </a:p>
      </dgm:t>
    </dgm:pt>
    <dgm:pt modelId="{1E935846-7151-4BEE-A4D0-0C1DC38F525F}" type="sibTrans" cxnId="{D0367F5C-5A53-44BE-A5BA-336433A25D50}">
      <dgm:prSet/>
      <dgm:spPr/>
      <dgm:t>
        <a:bodyPr/>
        <a:lstStyle/>
        <a:p>
          <a:endParaRPr lang="en-US"/>
        </a:p>
      </dgm:t>
    </dgm:pt>
    <dgm:pt modelId="{E68CCFE0-1CA1-4C46-85F5-6BDC7259825F}">
      <dgm:prSet/>
      <dgm:spPr/>
      <dgm:t>
        <a:bodyPr/>
        <a:lstStyle/>
        <a:p>
          <a:r>
            <a:rPr lang="en-US" b="0" i="0"/>
            <a:t>results in latent regressions that imputing scale performance with all information in the student, teacher, and school questionnaires. </a:t>
          </a:r>
          <a:endParaRPr lang="en-US"/>
        </a:p>
      </dgm:t>
    </dgm:pt>
    <dgm:pt modelId="{A8F3B7B9-5D9F-4657-913A-42C3CE1C7915}" type="parTrans" cxnId="{D53CD05A-2900-444C-B77D-4F2B4458E69F}">
      <dgm:prSet/>
      <dgm:spPr/>
      <dgm:t>
        <a:bodyPr/>
        <a:lstStyle/>
        <a:p>
          <a:endParaRPr lang="en-US"/>
        </a:p>
      </dgm:t>
    </dgm:pt>
    <dgm:pt modelId="{E23F17D1-D2E3-4FD7-8055-DE0DF5CDBB4C}" type="sibTrans" cxnId="{D53CD05A-2900-444C-B77D-4F2B4458E69F}">
      <dgm:prSet/>
      <dgm:spPr/>
      <dgm:t>
        <a:bodyPr/>
        <a:lstStyle/>
        <a:p>
          <a:endParaRPr lang="en-US"/>
        </a:p>
      </dgm:t>
    </dgm:pt>
    <dgm:pt modelId="{FA89FD11-8461-4636-BBFA-8A9C94835A70}">
      <dgm:prSet/>
      <dgm:spPr/>
      <dgm:t>
        <a:bodyPr/>
        <a:lstStyle/>
        <a:p>
          <a:r>
            <a:rPr lang="en-US" b="1" i="0"/>
            <a:t>The third stage </a:t>
          </a:r>
          <a:endParaRPr lang="en-US"/>
        </a:p>
      </dgm:t>
    </dgm:pt>
    <dgm:pt modelId="{A2BAF29A-48BE-4345-A421-ECCDEF8A987A}" type="parTrans" cxnId="{4FEDF1A4-9641-459D-BEB8-D14977BDBFC8}">
      <dgm:prSet/>
      <dgm:spPr/>
      <dgm:t>
        <a:bodyPr/>
        <a:lstStyle/>
        <a:p>
          <a:endParaRPr lang="en-US"/>
        </a:p>
      </dgm:t>
    </dgm:pt>
    <dgm:pt modelId="{42A30A5F-7448-4FC7-994E-D9DD185BBE1A}" type="sibTrans" cxnId="{4FEDF1A4-9641-459D-BEB8-D14977BDBFC8}">
      <dgm:prSet/>
      <dgm:spPr/>
      <dgm:t>
        <a:bodyPr/>
        <a:lstStyle/>
        <a:p>
          <a:endParaRPr lang="en-US"/>
        </a:p>
      </dgm:t>
    </dgm:pt>
    <dgm:pt modelId="{C7182391-75CD-41D1-8664-F07026884407}">
      <dgm:prSet/>
      <dgm:spPr/>
      <dgm:t>
        <a:bodyPr/>
        <a:lstStyle/>
        <a:p>
          <a:r>
            <a:rPr lang="en-US" b="0" i="0" dirty="0"/>
            <a:t>combines the previous two stages. </a:t>
          </a:r>
          <a:endParaRPr lang="en-US" dirty="0"/>
        </a:p>
      </dgm:t>
    </dgm:pt>
    <dgm:pt modelId="{B5719AE1-DB8C-45FD-86FA-276F94C8D43D}" type="parTrans" cxnId="{38172E54-1F35-4948-A386-45B509727AC7}">
      <dgm:prSet/>
      <dgm:spPr/>
      <dgm:t>
        <a:bodyPr/>
        <a:lstStyle/>
        <a:p>
          <a:endParaRPr lang="en-US"/>
        </a:p>
      </dgm:t>
    </dgm:pt>
    <dgm:pt modelId="{FF269416-7E9B-446E-BAEE-1BCF380C3FE3}" type="sibTrans" cxnId="{38172E54-1F35-4948-A386-45B509727AC7}">
      <dgm:prSet/>
      <dgm:spPr/>
      <dgm:t>
        <a:bodyPr/>
        <a:lstStyle/>
        <a:p>
          <a:endParaRPr lang="en-US"/>
        </a:p>
      </dgm:t>
    </dgm:pt>
    <dgm:pt modelId="{0AA6877D-658A-4ACA-B39E-F0A878B1C212}">
      <dgm:prSet/>
      <dgm:spPr/>
      <dgm:t>
        <a:bodyPr/>
        <a:lstStyle/>
        <a:p>
          <a:r>
            <a:rPr lang="en-US" b="1" i="0" baseline="0"/>
            <a:t>The fourth stage </a:t>
          </a:r>
          <a:endParaRPr lang="en-US"/>
        </a:p>
      </dgm:t>
    </dgm:pt>
    <dgm:pt modelId="{C7627180-5BD8-43C0-A39D-96E65A354B23}" type="parTrans" cxnId="{CDF9B1FA-A269-4E94-BC45-5528D474303E}">
      <dgm:prSet/>
      <dgm:spPr/>
      <dgm:t>
        <a:bodyPr/>
        <a:lstStyle/>
        <a:p>
          <a:endParaRPr lang="en-US"/>
        </a:p>
      </dgm:t>
    </dgm:pt>
    <dgm:pt modelId="{335AB6C5-5451-45FD-AA4F-DFE184B1CAD2}" type="sibTrans" cxnId="{CDF9B1FA-A269-4E94-BC45-5528D474303E}">
      <dgm:prSet/>
      <dgm:spPr/>
      <dgm:t>
        <a:bodyPr/>
        <a:lstStyle/>
        <a:p>
          <a:endParaRPr lang="en-US"/>
        </a:p>
      </dgm:t>
    </dgm:pt>
    <dgm:pt modelId="{FAF3A5B9-5A04-47BC-B540-1CECFC8315AC}">
      <dgm:prSet/>
      <dgm:spPr/>
      <dgm:t>
        <a:bodyPr/>
        <a:lstStyle/>
        <a:p>
          <a:r>
            <a:rPr lang="en-US" b="0" i="0"/>
            <a:t>draws multiple plausible values from a posterior distribution.</a:t>
          </a:r>
          <a:endParaRPr lang="en-US"/>
        </a:p>
      </dgm:t>
    </dgm:pt>
    <dgm:pt modelId="{2FB9B1AE-75B9-4A4A-9EDA-11B58AF4762F}" type="parTrans" cxnId="{AB049664-3D88-4320-B3EA-0FBC6EC6F367}">
      <dgm:prSet/>
      <dgm:spPr/>
      <dgm:t>
        <a:bodyPr/>
        <a:lstStyle/>
        <a:p>
          <a:endParaRPr lang="en-US"/>
        </a:p>
      </dgm:t>
    </dgm:pt>
    <dgm:pt modelId="{B2E2D7AE-C7F3-41AA-9D0A-2C071984B8BB}" type="sibTrans" cxnId="{AB049664-3D88-4320-B3EA-0FBC6EC6F367}">
      <dgm:prSet/>
      <dgm:spPr/>
      <dgm:t>
        <a:bodyPr/>
        <a:lstStyle/>
        <a:p>
          <a:endParaRPr lang="en-US"/>
        </a:p>
      </dgm:t>
    </dgm:pt>
    <dgm:pt modelId="{158378AF-D2DD-421E-99D5-140650FB26A9}" type="pres">
      <dgm:prSet presAssocID="{B4C647F4-3F13-45DD-A587-A9771AD3417B}" presName="Name0" presStyleCnt="0">
        <dgm:presLayoutVars>
          <dgm:dir/>
          <dgm:resizeHandles val="exact"/>
        </dgm:presLayoutVars>
      </dgm:prSet>
      <dgm:spPr/>
    </dgm:pt>
    <dgm:pt modelId="{D6EA7A85-2CB3-4017-897E-23D76196D46E}" type="pres">
      <dgm:prSet presAssocID="{6330F383-FEEE-4111-BE53-CADA52911A57}" presName="node" presStyleLbl="node1" presStyleIdx="0" presStyleCnt="4">
        <dgm:presLayoutVars>
          <dgm:bulletEnabled val="1"/>
        </dgm:presLayoutVars>
      </dgm:prSet>
      <dgm:spPr/>
    </dgm:pt>
    <dgm:pt modelId="{228C9202-7D0B-43CA-8DD1-8A30E4A616E6}" type="pres">
      <dgm:prSet presAssocID="{A25F1BCB-FC82-4253-A266-5527DB928971}" presName="sibTrans" presStyleCnt="0"/>
      <dgm:spPr/>
    </dgm:pt>
    <dgm:pt modelId="{43EBE586-4EF8-4631-894F-B0468325A6E2}" type="pres">
      <dgm:prSet presAssocID="{C9A74409-7AD9-494C-80F5-20961C7ABB10}" presName="node" presStyleLbl="node1" presStyleIdx="1" presStyleCnt="4">
        <dgm:presLayoutVars>
          <dgm:bulletEnabled val="1"/>
        </dgm:presLayoutVars>
      </dgm:prSet>
      <dgm:spPr/>
    </dgm:pt>
    <dgm:pt modelId="{788FF9FC-363C-4EA9-BE9A-F138CEC63AC7}" type="pres">
      <dgm:prSet presAssocID="{1E935846-7151-4BEE-A4D0-0C1DC38F525F}" presName="sibTrans" presStyleCnt="0"/>
      <dgm:spPr/>
    </dgm:pt>
    <dgm:pt modelId="{D8C28DEF-51C7-441B-8F4C-DD8A0A4ABA05}" type="pres">
      <dgm:prSet presAssocID="{FA89FD11-8461-4636-BBFA-8A9C94835A70}" presName="node" presStyleLbl="node1" presStyleIdx="2" presStyleCnt="4">
        <dgm:presLayoutVars>
          <dgm:bulletEnabled val="1"/>
        </dgm:presLayoutVars>
      </dgm:prSet>
      <dgm:spPr/>
    </dgm:pt>
    <dgm:pt modelId="{8DAF2767-AF41-43BD-90C0-BE2987AFE19A}" type="pres">
      <dgm:prSet presAssocID="{42A30A5F-7448-4FC7-994E-D9DD185BBE1A}" presName="sibTrans" presStyleCnt="0"/>
      <dgm:spPr/>
    </dgm:pt>
    <dgm:pt modelId="{C98CADA7-CBDC-4F0A-8A6E-AAB25F7B13FA}" type="pres">
      <dgm:prSet presAssocID="{0AA6877D-658A-4ACA-B39E-F0A878B1C212}" presName="node" presStyleLbl="node1" presStyleIdx="3" presStyleCnt="4">
        <dgm:presLayoutVars>
          <dgm:bulletEnabled val="1"/>
        </dgm:presLayoutVars>
      </dgm:prSet>
      <dgm:spPr/>
    </dgm:pt>
  </dgm:ptLst>
  <dgm:cxnLst>
    <dgm:cxn modelId="{00562E00-75EE-4244-A15A-131F6CBFE0B9}" type="presOf" srcId="{FAF3A5B9-5A04-47BC-B540-1CECFC8315AC}" destId="{C98CADA7-CBDC-4F0A-8A6E-AAB25F7B13FA}" srcOrd="0" destOrd="1" presId="urn:microsoft.com/office/officeart/2005/8/layout/hList6"/>
    <dgm:cxn modelId="{B6167107-ADD2-41DF-885F-904023BF7570}" srcId="{B4C647F4-3F13-45DD-A587-A9771AD3417B}" destId="{6330F383-FEEE-4111-BE53-CADA52911A57}" srcOrd="0" destOrd="0" parTransId="{50C48043-13BB-44BA-AE09-E31C2B0B5C79}" sibTransId="{A25F1BCB-FC82-4253-A266-5527DB928971}"/>
    <dgm:cxn modelId="{2D2D6E2B-216B-4153-A0AB-D631DA0269F9}" type="presOf" srcId="{FA89FD11-8461-4636-BBFA-8A9C94835A70}" destId="{D8C28DEF-51C7-441B-8F4C-DD8A0A4ABA05}" srcOrd="0" destOrd="0" presId="urn:microsoft.com/office/officeart/2005/8/layout/hList6"/>
    <dgm:cxn modelId="{D0367F5C-5A53-44BE-A5BA-336433A25D50}" srcId="{B4C647F4-3F13-45DD-A587-A9771AD3417B}" destId="{C9A74409-7AD9-494C-80F5-20961C7ABB10}" srcOrd="1" destOrd="0" parTransId="{279C0BB6-F908-4249-8AD3-38AB09915597}" sibTransId="{1E935846-7151-4BEE-A4D0-0C1DC38F525F}"/>
    <dgm:cxn modelId="{986FF85C-A12E-4085-A422-3FF37D19863C}" type="presOf" srcId="{B4C647F4-3F13-45DD-A587-A9771AD3417B}" destId="{158378AF-D2DD-421E-99D5-140650FB26A9}" srcOrd="0" destOrd="0" presId="urn:microsoft.com/office/officeart/2005/8/layout/hList6"/>
    <dgm:cxn modelId="{AB049664-3D88-4320-B3EA-0FBC6EC6F367}" srcId="{0AA6877D-658A-4ACA-B39E-F0A878B1C212}" destId="{FAF3A5B9-5A04-47BC-B540-1CECFC8315AC}" srcOrd="0" destOrd="0" parTransId="{2FB9B1AE-75B9-4A4A-9EDA-11B58AF4762F}" sibTransId="{B2E2D7AE-C7F3-41AA-9D0A-2C071984B8BB}"/>
    <dgm:cxn modelId="{4748D447-C911-4458-969F-0EF2087756FF}" srcId="{6330F383-FEEE-4111-BE53-CADA52911A57}" destId="{2355AAF8-B467-481E-8D4B-B68656FB5FB3}" srcOrd="0" destOrd="0" parTransId="{02CFC1F8-700A-4BD1-971B-A399E23D92A7}" sibTransId="{8696E63E-0146-417F-AD45-F9FF94B99C98}"/>
    <dgm:cxn modelId="{D2760A6E-84C7-4E10-8FB3-FC866F58D42A}" type="presOf" srcId="{E68CCFE0-1CA1-4C46-85F5-6BDC7259825F}" destId="{43EBE586-4EF8-4631-894F-B0468325A6E2}" srcOrd="0" destOrd="1" presId="urn:microsoft.com/office/officeart/2005/8/layout/hList6"/>
    <dgm:cxn modelId="{38172E54-1F35-4948-A386-45B509727AC7}" srcId="{FA89FD11-8461-4636-BBFA-8A9C94835A70}" destId="{C7182391-75CD-41D1-8664-F07026884407}" srcOrd="0" destOrd="0" parTransId="{B5719AE1-DB8C-45FD-86FA-276F94C8D43D}" sibTransId="{FF269416-7E9B-446E-BAEE-1BCF380C3FE3}"/>
    <dgm:cxn modelId="{3B601D58-B337-435F-B6DF-F5EB8871D171}" type="presOf" srcId="{0AA6877D-658A-4ACA-B39E-F0A878B1C212}" destId="{C98CADA7-CBDC-4F0A-8A6E-AAB25F7B13FA}" srcOrd="0" destOrd="0" presId="urn:microsoft.com/office/officeart/2005/8/layout/hList6"/>
    <dgm:cxn modelId="{D53CD05A-2900-444C-B77D-4F2B4458E69F}" srcId="{C9A74409-7AD9-494C-80F5-20961C7ABB10}" destId="{E68CCFE0-1CA1-4C46-85F5-6BDC7259825F}" srcOrd="0" destOrd="0" parTransId="{A8F3B7B9-5D9F-4657-913A-42C3CE1C7915}" sibTransId="{E23F17D1-D2E3-4FD7-8055-DE0DF5CDBB4C}"/>
    <dgm:cxn modelId="{13E2CB90-87CF-4A96-B51F-0FE50B4CE0BD}" type="presOf" srcId="{6330F383-FEEE-4111-BE53-CADA52911A57}" destId="{D6EA7A85-2CB3-4017-897E-23D76196D46E}" srcOrd="0" destOrd="0" presId="urn:microsoft.com/office/officeart/2005/8/layout/hList6"/>
    <dgm:cxn modelId="{0072B396-8DB9-45BF-A41A-132F4210B42C}" type="presOf" srcId="{2355AAF8-B467-481E-8D4B-B68656FB5FB3}" destId="{D6EA7A85-2CB3-4017-897E-23D76196D46E}" srcOrd="0" destOrd="1" presId="urn:microsoft.com/office/officeart/2005/8/layout/hList6"/>
    <dgm:cxn modelId="{4FEDF1A4-9641-459D-BEB8-D14977BDBFC8}" srcId="{B4C647F4-3F13-45DD-A587-A9771AD3417B}" destId="{FA89FD11-8461-4636-BBFA-8A9C94835A70}" srcOrd="2" destOrd="0" parTransId="{A2BAF29A-48BE-4345-A421-ECCDEF8A987A}" sibTransId="{42A30A5F-7448-4FC7-994E-D9DD185BBE1A}"/>
    <dgm:cxn modelId="{B572B8BD-D5F6-4A06-84C2-CE91C8511B0D}" type="presOf" srcId="{C9A74409-7AD9-494C-80F5-20961C7ABB10}" destId="{43EBE586-4EF8-4631-894F-B0468325A6E2}" srcOrd="0" destOrd="0" presId="urn:microsoft.com/office/officeart/2005/8/layout/hList6"/>
    <dgm:cxn modelId="{BDC01CE8-51ED-4195-807D-535C17A119D9}" type="presOf" srcId="{C7182391-75CD-41D1-8664-F07026884407}" destId="{D8C28DEF-51C7-441B-8F4C-DD8A0A4ABA05}" srcOrd="0" destOrd="1" presId="urn:microsoft.com/office/officeart/2005/8/layout/hList6"/>
    <dgm:cxn modelId="{CDF9B1FA-A269-4E94-BC45-5528D474303E}" srcId="{B4C647F4-3F13-45DD-A587-A9771AD3417B}" destId="{0AA6877D-658A-4ACA-B39E-F0A878B1C212}" srcOrd="3" destOrd="0" parTransId="{C7627180-5BD8-43C0-A39D-96E65A354B23}" sibTransId="{335AB6C5-5451-45FD-AA4F-DFE184B1CAD2}"/>
    <dgm:cxn modelId="{20222103-6885-447F-A227-DAABD3B0BB14}" type="presParOf" srcId="{158378AF-D2DD-421E-99D5-140650FB26A9}" destId="{D6EA7A85-2CB3-4017-897E-23D76196D46E}" srcOrd="0" destOrd="0" presId="urn:microsoft.com/office/officeart/2005/8/layout/hList6"/>
    <dgm:cxn modelId="{D0E97DB9-F6AA-4D63-8D00-0001770AC5AC}" type="presParOf" srcId="{158378AF-D2DD-421E-99D5-140650FB26A9}" destId="{228C9202-7D0B-43CA-8DD1-8A30E4A616E6}" srcOrd="1" destOrd="0" presId="urn:microsoft.com/office/officeart/2005/8/layout/hList6"/>
    <dgm:cxn modelId="{81C5BB0D-6DF6-4FD0-806B-9D09D87F609F}" type="presParOf" srcId="{158378AF-D2DD-421E-99D5-140650FB26A9}" destId="{43EBE586-4EF8-4631-894F-B0468325A6E2}" srcOrd="2" destOrd="0" presId="urn:microsoft.com/office/officeart/2005/8/layout/hList6"/>
    <dgm:cxn modelId="{A79B558A-400D-4CC0-9B37-5BB7C5A32509}" type="presParOf" srcId="{158378AF-D2DD-421E-99D5-140650FB26A9}" destId="{788FF9FC-363C-4EA9-BE9A-F138CEC63AC7}" srcOrd="3" destOrd="0" presId="urn:microsoft.com/office/officeart/2005/8/layout/hList6"/>
    <dgm:cxn modelId="{89E77BCD-5E39-4AD7-A134-AD55A1DED4C5}" type="presParOf" srcId="{158378AF-D2DD-421E-99D5-140650FB26A9}" destId="{D8C28DEF-51C7-441B-8F4C-DD8A0A4ABA05}" srcOrd="4" destOrd="0" presId="urn:microsoft.com/office/officeart/2005/8/layout/hList6"/>
    <dgm:cxn modelId="{E99D0674-D369-4359-845B-F6A44E7E6000}" type="presParOf" srcId="{158378AF-D2DD-421E-99D5-140650FB26A9}" destId="{8DAF2767-AF41-43BD-90C0-BE2987AFE19A}" srcOrd="5" destOrd="0" presId="urn:microsoft.com/office/officeart/2005/8/layout/hList6"/>
    <dgm:cxn modelId="{E600EE6E-2C7A-4880-8C97-CB9D8DC9157F}" type="presParOf" srcId="{158378AF-D2DD-421E-99D5-140650FB26A9}" destId="{C98CADA7-CBDC-4F0A-8A6E-AAB25F7B13FA}"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ED6507-5E59-46D6-AF6F-D99E8BF0F6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E90914E-172D-4639-B70C-4438E6CB6B42}">
      <dgm:prSet custT="1"/>
      <dgm:spPr/>
      <dgm:t>
        <a:bodyPr/>
        <a:lstStyle/>
        <a:p>
          <a:r>
            <a:rPr lang="en-US" sz="3200" dirty="0"/>
            <a:t>Estimating IRT parameters for each cognitive question, and a likelihood function for proficiency. </a:t>
          </a:r>
        </a:p>
      </dgm:t>
    </dgm:pt>
    <dgm:pt modelId="{703563DB-E8F7-4ED5-B3D5-9DCD858D7127}" type="parTrans" cxnId="{0B94D1C7-6101-4285-96B4-6ACD7CA42981}">
      <dgm:prSet/>
      <dgm:spPr/>
      <dgm:t>
        <a:bodyPr/>
        <a:lstStyle/>
        <a:p>
          <a:endParaRPr lang="en-US"/>
        </a:p>
      </dgm:t>
    </dgm:pt>
    <dgm:pt modelId="{F87C6CE2-2016-44F5-B898-F18D710ABF92}" type="sibTrans" cxnId="{0B94D1C7-6101-4285-96B4-6ACD7CA42981}">
      <dgm:prSet/>
      <dgm:spPr/>
      <dgm:t>
        <a:bodyPr/>
        <a:lstStyle/>
        <a:p>
          <a:endParaRPr lang="en-US"/>
        </a:p>
      </dgm:t>
    </dgm:pt>
    <dgm:pt modelId="{21CD15F3-CDF7-43BF-8D43-9F49F0FDC73A}">
      <dgm:prSet custT="1"/>
      <dgm:spPr/>
      <dgm:t>
        <a:bodyPr/>
        <a:lstStyle/>
        <a:p>
          <a:r>
            <a:rPr lang="en-US" sz="3200" dirty="0"/>
            <a:t>Common IRT models used in large scale assessments</a:t>
          </a:r>
        </a:p>
      </dgm:t>
    </dgm:pt>
    <dgm:pt modelId="{188E134E-4161-404C-AAB5-C07B08AD9757}" type="parTrans" cxnId="{61228816-8ADC-46C5-8B78-FD049BA71BD8}">
      <dgm:prSet/>
      <dgm:spPr/>
      <dgm:t>
        <a:bodyPr/>
        <a:lstStyle/>
        <a:p>
          <a:endParaRPr lang="en-US"/>
        </a:p>
      </dgm:t>
    </dgm:pt>
    <dgm:pt modelId="{E05E4F51-B2A7-49B8-8EF3-C376A0B38AE0}" type="sibTrans" cxnId="{61228816-8ADC-46C5-8B78-FD049BA71BD8}">
      <dgm:prSet/>
      <dgm:spPr/>
      <dgm:t>
        <a:bodyPr/>
        <a:lstStyle/>
        <a:p>
          <a:endParaRPr lang="en-US"/>
        </a:p>
      </dgm:t>
    </dgm:pt>
    <dgm:pt modelId="{BBB2E362-D8CA-4133-85EA-359BD3DC57E2}">
      <dgm:prSet custT="1"/>
      <dgm:spPr/>
      <dgm:t>
        <a:bodyPr/>
        <a:lstStyle/>
        <a:p>
          <a:r>
            <a:rPr lang="en-US" sz="2800" dirty="0"/>
            <a:t>Dichotomous items: the two- or three-parameter logistics item response model</a:t>
          </a:r>
        </a:p>
      </dgm:t>
    </dgm:pt>
    <dgm:pt modelId="{7270EB5E-FEE1-42DF-846B-FD70416D0A1D}" type="parTrans" cxnId="{1E92F89D-8DAD-4FD2-B94E-E831B30C7403}">
      <dgm:prSet/>
      <dgm:spPr/>
      <dgm:t>
        <a:bodyPr/>
        <a:lstStyle/>
        <a:p>
          <a:endParaRPr lang="en-US"/>
        </a:p>
      </dgm:t>
    </dgm:pt>
    <dgm:pt modelId="{F860F6D6-5888-4EE9-9035-89178CF5B8D9}" type="sibTrans" cxnId="{1E92F89D-8DAD-4FD2-B94E-E831B30C7403}">
      <dgm:prSet/>
      <dgm:spPr/>
      <dgm:t>
        <a:bodyPr/>
        <a:lstStyle/>
        <a:p>
          <a:endParaRPr lang="en-US"/>
        </a:p>
      </dgm:t>
    </dgm:pt>
    <dgm:pt modelId="{B340734E-E65F-45A9-A377-ECAF4CC85B55}">
      <dgm:prSet custT="1"/>
      <dgm:spPr/>
      <dgm:t>
        <a:bodyPr/>
        <a:lstStyle/>
        <a:p>
          <a:r>
            <a:rPr lang="en-US" sz="2800" dirty="0"/>
            <a:t>Polytomous items: the generalized partial credit model</a:t>
          </a:r>
        </a:p>
      </dgm:t>
    </dgm:pt>
    <dgm:pt modelId="{52ECD6F0-2019-46E0-AC03-4ABC664BADE8}" type="parTrans" cxnId="{607AAAB1-AFE5-4663-A39C-BE1A370A58F5}">
      <dgm:prSet/>
      <dgm:spPr/>
      <dgm:t>
        <a:bodyPr/>
        <a:lstStyle/>
        <a:p>
          <a:endParaRPr lang="en-US"/>
        </a:p>
      </dgm:t>
    </dgm:pt>
    <dgm:pt modelId="{CC852E84-978A-4A40-9CE0-5A56A9B5D8B4}" type="sibTrans" cxnId="{607AAAB1-AFE5-4663-A39C-BE1A370A58F5}">
      <dgm:prSet/>
      <dgm:spPr/>
      <dgm:t>
        <a:bodyPr/>
        <a:lstStyle/>
        <a:p>
          <a:endParaRPr lang="en-US"/>
        </a:p>
      </dgm:t>
    </dgm:pt>
    <dgm:pt modelId="{9B63B286-FECF-4AEE-872D-FDF7FABD13AE}">
      <dgm:prSet custT="1"/>
      <dgm:spPr/>
      <dgm:t>
        <a:bodyPr/>
        <a:lstStyle/>
        <a:p>
          <a:endParaRPr lang="en-US" sz="1200" dirty="0"/>
        </a:p>
      </dgm:t>
    </dgm:pt>
    <dgm:pt modelId="{00CBC8BB-719F-496B-A7EA-3F98D7997779}" type="parTrans" cxnId="{DA749074-B6B8-4B46-95B4-D528E0140F71}">
      <dgm:prSet/>
      <dgm:spPr/>
      <dgm:t>
        <a:bodyPr/>
        <a:lstStyle/>
        <a:p>
          <a:endParaRPr lang="en-US"/>
        </a:p>
      </dgm:t>
    </dgm:pt>
    <dgm:pt modelId="{71F7E5A6-32A5-4C78-9A6A-5B8C8A3F0D46}" type="sibTrans" cxnId="{DA749074-B6B8-4B46-95B4-D528E0140F71}">
      <dgm:prSet/>
      <dgm:spPr/>
      <dgm:t>
        <a:bodyPr/>
        <a:lstStyle/>
        <a:p>
          <a:endParaRPr lang="en-US"/>
        </a:p>
      </dgm:t>
    </dgm:pt>
    <dgm:pt modelId="{3AC77CE2-9DB0-4AAD-81ED-604642593517}" type="pres">
      <dgm:prSet presAssocID="{EBED6507-5E59-46D6-AF6F-D99E8BF0F673}" presName="linear" presStyleCnt="0">
        <dgm:presLayoutVars>
          <dgm:animLvl val="lvl"/>
          <dgm:resizeHandles val="exact"/>
        </dgm:presLayoutVars>
      </dgm:prSet>
      <dgm:spPr/>
    </dgm:pt>
    <dgm:pt modelId="{8092BF39-A925-40E4-9255-C5BC76E7FF46}" type="pres">
      <dgm:prSet presAssocID="{6E90914E-172D-4639-B70C-4438E6CB6B42}" presName="parentText" presStyleLbl="node1" presStyleIdx="0" presStyleCnt="2">
        <dgm:presLayoutVars>
          <dgm:chMax val="0"/>
          <dgm:bulletEnabled val="1"/>
        </dgm:presLayoutVars>
      </dgm:prSet>
      <dgm:spPr/>
    </dgm:pt>
    <dgm:pt modelId="{7740A3D2-3DBE-4A08-BB93-841BA80693B9}" type="pres">
      <dgm:prSet presAssocID="{F87C6CE2-2016-44F5-B898-F18D710ABF92}" presName="spacer" presStyleCnt="0"/>
      <dgm:spPr/>
    </dgm:pt>
    <dgm:pt modelId="{871EBD48-0AAC-438B-A96E-0EFD6882DAF8}" type="pres">
      <dgm:prSet presAssocID="{21CD15F3-CDF7-43BF-8D43-9F49F0FDC73A}" presName="parentText" presStyleLbl="node1" presStyleIdx="1" presStyleCnt="2" custLinFactNeighborX="15" custLinFactNeighborY="1558">
        <dgm:presLayoutVars>
          <dgm:chMax val="0"/>
          <dgm:bulletEnabled val="1"/>
        </dgm:presLayoutVars>
      </dgm:prSet>
      <dgm:spPr/>
    </dgm:pt>
    <dgm:pt modelId="{E8898D2F-C817-4119-9B85-7F69AE35FF82}" type="pres">
      <dgm:prSet presAssocID="{21CD15F3-CDF7-43BF-8D43-9F49F0FDC73A}" presName="childText" presStyleLbl="revTx" presStyleIdx="0" presStyleCnt="1">
        <dgm:presLayoutVars>
          <dgm:bulletEnabled val="1"/>
        </dgm:presLayoutVars>
      </dgm:prSet>
      <dgm:spPr/>
    </dgm:pt>
  </dgm:ptLst>
  <dgm:cxnLst>
    <dgm:cxn modelId="{61228816-8ADC-46C5-8B78-FD049BA71BD8}" srcId="{EBED6507-5E59-46D6-AF6F-D99E8BF0F673}" destId="{21CD15F3-CDF7-43BF-8D43-9F49F0FDC73A}" srcOrd="1" destOrd="0" parTransId="{188E134E-4161-404C-AAB5-C07B08AD9757}" sibTransId="{E05E4F51-B2A7-49B8-8EF3-C376A0B38AE0}"/>
    <dgm:cxn modelId="{F429461C-5F1A-4180-93AF-29A66427DC8C}" type="presOf" srcId="{21CD15F3-CDF7-43BF-8D43-9F49F0FDC73A}" destId="{871EBD48-0AAC-438B-A96E-0EFD6882DAF8}" srcOrd="0" destOrd="0" presId="urn:microsoft.com/office/officeart/2005/8/layout/vList2"/>
    <dgm:cxn modelId="{7DE18A21-AD07-4A0B-95F7-8FC01D54E336}" type="presOf" srcId="{6E90914E-172D-4639-B70C-4438E6CB6B42}" destId="{8092BF39-A925-40E4-9255-C5BC76E7FF46}" srcOrd="0" destOrd="0" presId="urn:microsoft.com/office/officeart/2005/8/layout/vList2"/>
    <dgm:cxn modelId="{AE20F663-296D-4209-B4C3-15DEE45EB945}" type="presOf" srcId="{B340734E-E65F-45A9-A377-ECAF4CC85B55}" destId="{E8898D2F-C817-4119-9B85-7F69AE35FF82}" srcOrd="0" destOrd="2" presId="urn:microsoft.com/office/officeart/2005/8/layout/vList2"/>
    <dgm:cxn modelId="{DA749074-B6B8-4B46-95B4-D528E0140F71}" srcId="{21CD15F3-CDF7-43BF-8D43-9F49F0FDC73A}" destId="{9B63B286-FECF-4AEE-872D-FDF7FABD13AE}" srcOrd="1" destOrd="0" parTransId="{00CBC8BB-719F-496B-A7EA-3F98D7997779}" sibTransId="{71F7E5A6-32A5-4C78-9A6A-5B8C8A3F0D46}"/>
    <dgm:cxn modelId="{45A7CD74-9E71-48AE-92BB-2E8A15D5304D}" type="presOf" srcId="{9B63B286-FECF-4AEE-872D-FDF7FABD13AE}" destId="{E8898D2F-C817-4119-9B85-7F69AE35FF82}" srcOrd="0" destOrd="1" presId="urn:microsoft.com/office/officeart/2005/8/layout/vList2"/>
    <dgm:cxn modelId="{2A9E3B58-F94D-4B8C-BA39-DD41A4AABE49}" type="presOf" srcId="{BBB2E362-D8CA-4133-85EA-359BD3DC57E2}" destId="{E8898D2F-C817-4119-9B85-7F69AE35FF82}" srcOrd="0" destOrd="0" presId="urn:microsoft.com/office/officeart/2005/8/layout/vList2"/>
    <dgm:cxn modelId="{F25B0282-EA32-4CF6-AF19-82B347304838}" type="presOf" srcId="{EBED6507-5E59-46D6-AF6F-D99E8BF0F673}" destId="{3AC77CE2-9DB0-4AAD-81ED-604642593517}" srcOrd="0" destOrd="0" presId="urn:microsoft.com/office/officeart/2005/8/layout/vList2"/>
    <dgm:cxn modelId="{1E92F89D-8DAD-4FD2-B94E-E831B30C7403}" srcId="{21CD15F3-CDF7-43BF-8D43-9F49F0FDC73A}" destId="{BBB2E362-D8CA-4133-85EA-359BD3DC57E2}" srcOrd="0" destOrd="0" parTransId="{7270EB5E-FEE1-42DF-846B-FD70416D0A1D}" sibTransId="{F860F6D6-5888-4EE9-9035-89178CF5B8D9}"/>
    <dgm:cxn modelId="{607AAAB1-AFE5-4663-A39C-BE1A370A58F5}" srcId="{21CD15F3-CDF7-43BF-8D43-9F49F0FDC73A}" destId="{B340734E-E65F-45A9-A377-ECAF4CC85B55}" srcOrd="2" destOrd="0" parTransId="{52ECD6F0-2019-46E0-AC03-4ABC664BADE8}" sibTransId="{CC852E84-978A-4A40-9CE0-5A56A9B5D8B4}"/>
    <dgm:cxn modelId="{0B94D1C7-6101-4285-96B4-6ACD7CA42981}" srcId="{EBED6507-5E59-46D6-AF6F-D99E8BF0F673}" destId="{6E90914E-172D-4639-B70C-4438E6CB6B42}" srcOrd="0" destOrd="0" parTransId="{703563DB-E8F7-4ED5-B3D5-9DCD858D7127}" sibTransId="{F87C6CE2-2016-44F5-B898-F18D710ABF92}"/>
    <dgm:cxn modelId="{BC3E0327-785E-4E04-BBA3-56EFA092DCDD}" type="presParOf" srcId="{3AC77CE2-9DB0-4AAD-81ED-604642593517}" destId="{8092BF39-A925-40E4-9255-C5BC76E7FF46}" srcOrd="0" destOrd="0" presId="urn:microsoft.com/office/officeart/2005/8/layout/vList2"/>
    <dgm:cxn modelId="{65D06782-5039-4C22-9765-990D9D61653F}" type="presParOf" srcId="{3AC77CE2-9DB0-4AAD-81ED-604642593517}" destId="{7740A3D2-3DBE-4A08-BB93-841BA80693B9}" srcOrd="1" destOrd="0" presId="urn:microsoft.com/office/officeart/2005/8/layout/vList2"/>
    <dgm:cxn modelId="{31744810-BB4F-4A2C-9020-68724C122639}" type="presParOf" srcId="{3AC77CE2-9DB0-4AAD-81ED-604642593517}" destId="{871EBD48-0AAC-438B-A96E-0EFD6882DAF8}" srcOrd="2" destOrd="0" presId="urn:microsoft.com/office/officeart/2005/8/layout/vList2"/>
    <dgm:cxn modelId="{0A2BD4DD-EE45-4756-BEEC-5098C9F3585A}" type="presParOf" srcId="{3AC77CE2-9DB0-4AAD-81ED-604642593517}" destId="{E8898D2F-C817-4119-9B85-7F69AE35FF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BE8D3E-C1DA-4D1A-A6AB-472C09F0CF9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1ECFF5BE-19CC-45EA-93AA-8D3342F84B48}">
      <dgm:prSet/>
      <dgm:spPr/>
      <dgm:t>
        <a:bodyPr/>
        <a:lstStyle/>
        <a:p>
          <a:r>
            <a:rPr lang="en-US" dirty="0"/>
            <a:t>It is the 3</a:t>
          </a:r>
          <a:r>
            <a:rPr lang="en-US" baseline="30000" dirty="0"/>
            <a:t>rd</a:t>
          </a:r>
          <a:r>
            <a:rPr lang="en-US" dirty="0"/>
            <a:t> stage final model </a:t>
          </a:r>
        </a:p>
      </dgm:t>
    </dgm:pt>
    <dgm:pt modelId="{9C5B453D-7A6A-406B-8D0F-DAEFE03E9816}" type="parTrans" cxnId="{A04EEE1C-7E0E-4EE4-BCC3-ED041BF62BA3}">
      <dgm:prSet/>
      <dgm:spPr/>
      <dgm:t>
        <a:bodyPr/>
        <a:lstStyle/>
        <a:p>
          <a:endParaRPr lang="en-US"/>
        </a:p>
      </dgm:t>
    </dgm:pt>
    <dgm:pt modelId="{D24E76F3-33B7-46FA-8D1D-C52E43F49C35}" type="sibTrans" cxnId="{A04EEE1C-7E0E-4EE4-BCC3-ED041BF62BA3}">
      <dgm:prSet/>
      <dgm:spPr/>
      <dgm:t>
        <a:bodyPr/>
        <a:lstStyle/>
        <a:p>
          <a:endParaRPr lang="en-US"/>
        </a:p>
      </dgm:t>
    </dgm:pt>
    <dgm:pt modelId="{973641C9-22BA-4295-8970-DFF664920EE3}">
      <dgm:prSet/>
      <dgm:spPr/>
      <dgm:t>
        <a:bodyPr/>
        <a:lstStyle/>
        <a:p>
          <a:r>
            <a:rPr lang="en-US"/>
            <a:t>Through the final model, obtain regression estimates for conditioned subgroups/contextual variables</a:t>
          </a:r>
        </a:p>
      </dgm:t>
    </dgm:pt>
    <dgm:pt modelId="{4B693E12-14E9-4DDE-B85C-C34F44CC293D}" type="parTrans" cxnId="{E5059BAA-648C-4A9A-A802-2D514B0A0F8D}">
      <dgm:prSet/>
      <dgm:spPr/>
      <dgm:t>
        <a:bodyPr/>
        <a:lstStyle/>
        <a:p>
          <a:endParaRPr lang="en-US"/>
        </a:p>
      </dgm:t>
    </dgm:pt>
    <dgm:pt modelId="{18E3FE54-566A-4FD0-9EF0-C7BCB2444325}" type="sibTrans" cxnId="{E5059BAA-648C-4A9A-A802-2D514B0A0F8D}">
      <dgm:prSet/>
      <dgm:spPr/>
      <dgm:t>
        <a:bodyPr/>
        <a:lstStyle/>
        <a:p>
          <a:endParaRPr lang="en-US"/>
        </a:p>
      </dgm:t>
    </dgm:pt>
    <dgm:pt modelId="{E1826E0F-1688-4385-B7DA-2EEB39516972}">
      <dgm:prSet/>
      <dgm:spPr/>
      <dgm:t>
        <a:bodyPr/>
        <a:lstStyle/>
        <a:p>
          <a:r>
            <a:rPr lang="en-US"/>
            <a:t>Weights and sampling design variables (e.g., PSU and STRATA) applied </a:t>
          </a:r>
        </a:p>
      </dgm:t>
    </dgm:pt>
    <dgm:pt modelId="{F1DB87E5-3384-43A6-B682-5BD2467C69DF}" type="parTrans" cxnId="{A7E3AFD0-0B0D-4D65-B762-DBDB6897B2DA}">
      <dgm:prSet/>
      <dgm:spPr/>
      <dgm:t>
        <a:bodyPr/>
        <a:lstStyle/>
        <a:p>
          <a:endParaRPr lang="en-US"/>
        </a:p>
      </dgm:t>
    </dgm:pt>
    <dgm:pt modelId="{0C9743FC-4CD0-4500-837C-6E75D81D18ED}" type="sibTrans" cxnId="{A7E3AFD0-0B0D-4D65-B762-DBDB6897B2DA}">
      <dgm:prSet/>
      <dgm:spPr/>
      <dgm:t>
        <a:bodyPr/>
        <a:lstStyle/>
        <a:p>
          <a:endParaRPr lang="en-US"/>
        </a:p>
      </dgm:t>
    </dgm:pt>
    <dgm:pt modelId="{D6092C95-516D-47C0-BD1F-B77F449E7BD3}">
      <dgm:prSet/>
      <dgm:spPr/>
      <dgm:t>
        <a:bodyPr/>
        <a:lstStyle/>
        <a:p>
          <a:r>
            <a:rPr lang="en-US"/>
            <a:t>Taylor series method is used for variance estimation</a:t>
          </a:r>
        </a:p>
      </dgm:t>
    </dgm:pt>
    <dgm:pt modelId="{5F2C6C20-DDAB-474D-9ADC-3D696255E60A}" type="parTrans" cxnId="{3D9E1112-F634-46B0-9D21-7E450A734C8E}">
      <dgm:prSet/>
      <dgm:spPr/>
      <dgm:t>
        <a:bodyPr/>
        <a:lstStyle/>
        <a:p>
          <a:endParaRPr lang="en-US"/>
        </a:p>
      </dgm:t>
    </dgm:pt>
    <dgm:pt modelId="{B6D4036C-5592-482C-91B4-3F3F1F47B51F}" type="sibTrans" cxnId="{3D9E1112-F634-46B0-9D21-7E450A734C8E}">
      <dgm:prSet/>
      <dgm:spPr/>
      <dgm:t>
        <a:bodyPr/>
        <a:lstStyle/>
        <a:p>
          <a:endParaRPr lang="en-US"/>
        </a:p>
      </dgm:t>
    </dgm:pt>
    <dgm:pt modelId="{E0A23F38-622D-45FB-BF26-0007E9AFC327}" type="pres">
      <dgm:prSet presAssocID="{C5BE8D3E-C1DA-4D1A-A6AB-472C09F0CF98}" presName="root" presStyleCnt="0">
        <dgm:presLayoutVars>
          <dgm:dir/>
          <dgm:resizeHandles val="exact"/>
        </dgm:presLayoutVars>
      </dgm:prSet>
      <dgm:spPr/>
    </dgm:pt>
    <dgm:pt modelId="{E458F922-AA42-465E-950A-FD102771841D}" type="pres">
      <dgm:prSet presAssocID="{C5BE8D3E-C1DA-4D1A-A6AB-472C09F0CF98}" presName="container" presStyleCnt="0">
        <dgm:presLayoutVars>
          <dgm:dir/>
          <dgm:resizeHandles val="exact"/>
        </dgm:presLayoutVars>
      </dgm:prSet>
      <dgm:spPr/>
    </dgm:pt>
    <dgm:pt modelId="{E245CA3B-EF3E-482F-8CE1-B6A11654E462}" type="pres">
      <dgm:prSet presAssocID="{1ECFF5BE-19CC-45EA-93AA-8D3342F84B48}" presName="compNode" presStyleCnt="0"/>
      <dgm:spPr/>
    </dgm:pt>
    <dgm:pt modelId="{AB14C80D-875D-43AF-8D05-563AFB205CBF}" type="pres">
      <dgm:prSet presAssocID="{1ECFF5BE-19CC-45EA-93AA-8D3342F84B48}" presName="iconBgRect" presStyleLbl="bgShp" presStyleIdx="0" presStyleCnt="4"/>
      <dgm:spPr/>
    </dgm:pt>
    <dgm:pt modelId="{277E36C4-E47D-498C-9C6F-5355D71C9C3B}" type="pres">
      <dgm:prSet presAssocID="{1ECFF5BE-19CC-45EA-93AA-8D3342F84B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9300BF-8FE2-46A5-9EE4-2AA25B47008A}" type="pres">
      <dgm:prSet presAssocID="{1ECFF5BE-19CC-45EA-93AA-8D3342F84B48}" presName="spaceRect" presStyleCnt="0"/>
      <dgm:spPr/>
    </dgm:pt>
    <dgm:pt modelId="{C3328AB1-4B26-44E1-A7FF-93DE52D4230B}" type="pres">
      <dgm:prSet presAssocID="{1ECFF5BE-19CC-45EA-93AA-8D3342F84B48}" presName="textRect" presStyleLbl="revTx" presStyleIdx="0" presStyleCnt="4">
        <dgm:presLayoutVars>
          <dgm:chMax val="1"/>
          <dgm:chPref val="1"/>
        </dgm:presLayoutVars>
      </dgm:prSet>
      <dgm:spPr/>
    </dgm:pt>
    <dgm:pt modelId="{A83A6D91-DF11-44FC-BD8B-9090E73F9BC0}" type="pres">
      <dgm:prSet presAssocID="{D24E76F3-33B7-46FA-8D1D-C52E43F49C35}" presName="sibTrans" presStyleLbl="sibTrans2D1" presStyleIdx="0" presStyleCnt="0"/>
      <dgm:spPr/>
    </dgm:pt>
    <dgm:pt modelId="{DC6BBD2F-3E45-4EFC-969F-BC4DBD9D4D7A}" type="pres">
      <dgm:prSet presAssocID="{973641C9-22BA-4295-8970-DFF664920EE3}" presName="compNode" presStyleCnt="0"/>
      <dgm:spPr/>
    </dgm:pt>
    <dgm:pt modelId="{DA72C4DD-0532-451A-A175-8A24AE02A55A}" type="pres">
      <dgm:prSet presAssocID="{973641C9-22BA-4295-8970-DFF664920EE3}" presName="iconBgRect" presStyleLbl="bgShp" presStyleIdx="1" presStyleCnt="4"/>
      <dgm:spPr/>
    </dgm:pt>
    <dgm:pt modelId="{CCE3704A-2387-4655-87EB-A798766EDF96}" type="pres">
      <dgm:prSet presAssocID="{973641C9-22BA-4295-8970-DFF664920E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05BED84-A15D-44AD-9AE4-4D0F3CC3114D}" type="pres">
      <dgm:prSet presAssocID="{973641C9-22BA-4295-8970-DFF664920EE3}" presName="spaceRect" presStyleCnt="0"/>
      <dgm:spPr/>
    </dgm:pt>
    <dgm:pt modelId="{9A7C54F1-C18D-4486-B51D-74A6C77836CC}" type="pres">
      <dgm:prSet presAssocID="{973641C9-22BA-4295-8970-DFF664920EE3}" presName="textRect" presStyleLbl="revTx" presStyleIdx="1" presStyleCnt="4">
        <dgm:presLayoutVars>
          <dgm:chMax val="1"/>
          <dgm:chPref val="1"/>
        </dgm:presLayoutVars>
      </dgm:prSet>
      <dgm:spPr/>
    </dgm:pt>
    <dgm:pt modelId="{F1DCED43-2982-4E60-BA67-47F829D96242}" type="pres">
      <dgm:prSet presAssocID="{18E3FE54-566A-4FD0-9EF0-C7BCB2444325}" presName="sibTrans" presStyleLbl="sibTrans2D1" presStyleIdx="0" presStyleCnt="0"/>
      <dgm:spPr/>
    </dgm:pt>
    <dgm:pt modelId="{B188EE1D-94FB-4309-86EA-D1AAD9DEE17F}" type="pres">
      <dgm:prSet presAssocID="{E1826E0F-1688-4385-B7DA-2EEB39516972}" presName="compNode" presStyleCnt="0"/>
      <dgm:spPr/>
    </dgm:pt>
    <dgm:pt modelId="{AA682688-1210-4956-82BC-EF32D7A0D1EF}" type="pres">
      <dgm:prSet presAssocID="{E1826E0F-1688-4385-B7DA-2EEB39516972}" presName="iconBgRect" presStyleLbl="bgShp" presStyleIdx="2" presStyleCnt="4"/>
      <dgm:spPr/>
    </dgm:pt>
    <dgm:pt modelId="{314C0806-C42E-429A-B22D-7AEB4D35D9B3}" type="pres">
      <dgm:prSet presAssocID="{E1826E0F-1688-4385-B7DA-2EEB395169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umbbell"/>
        </a:ext>
      </dgm:extLst>
    </dgm:pt>
    <dgm:pt modelId="{BB90A120-7A70-4BD9-940B-B60FB6B64A31}" type="pres">
      <dgm:prSet presAssocID="{E1826E0F-1688-4385-B7DA-2EEB39516972}" presName="spaceRect" presStyleCnt="0"/>
      <dgm:spPr/>
    </dgm:pt>
    <dgm:pt modelId="{A003C6BB-5D68-4BF1-BEA9-DCCE0478947D}" type="pres">
      <dgm:prSet presAssocID="{E1826E0F-1688-4385-B7DA-2EEB39516972}" presName="textRect" presStyleLbl="revTx" presStyleIdx="2" presStyleCnt="4">
        <dgm:presLayoutVars>
          <dgm:chMax val="1"/>
          <dgm:chPref val="1"/>
        </dgm:presLayoutVars>
      </dgm:prSet>
      <dgm:spPr/>
    </dgm:pt>
    <dgm:pt modelId="{E48159C9-CC17-4FD3-A323-9A128ACA2B2D}" type="pres">
      <dgm:prSet presAssocID="{0C9743FC-4CD0-4500-837C-6E75D81D18ED}" presName="sibTrans" presStyleLbl="sibTrans2D1" presStyleIdx="0" presStyleCnt="0"/>
      <dgm:spPr/>
    </dgm:pt>
    <dgm:pt modelId="{37513231-8503-43E8-A8B0-63A04E488EF1}" type="pres">
      <dgm:prSet presAssocID="{D6092C95-516D-47C0-BD1F-B77F449E7BD3}" presName="compNode" presStyleCnt="0"/>
      <dgm:spPr/>
    </dgm:pt>
    <dgm:pt modelId="{8D101D42-A402-4C73-B718-C62F5EE29B75}" type="pres">
      <dgm:prSet presAssocID="{D6092C95-516D-47C0-BD1F-B77F449E7BD3}" presName="iconBgRect" presStyleLbl="bgShp" presStyleIdx="3" presStyleCnt="4"/>
      <dgm:spPr/>
    </dgm:pt>
    <dgm:pt modelId="{4887BE4D-3B0D-4FA8-84FC-F15A1F6AA0B0}" type="pres">
      <dgm:prSet presAssocID="{D6092C95-516D-47C0-BD1F-B77F449E7B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A03A4D54-2C5D-40CB-82DF-DF9D2226286B}" type="pres">
      <dgm:prSet presAssocID="{D6092C95-516D-47C0-BD1F-B77F449E7BD3}" presName="spaceRect" presStyleCnt="0"/>
      <dgm:spPr/>
    </dgm:pt>
    <dgm:pt modelId="{A839260A-789A-495D-BF1C-17A13332C390}" type="pres">
      <dgm:prSet presAssocID="{D6092C95-516D-47C0-BD1F-B77F449E7BD3}" presName="textRect" presStyleLbl="revTx" presStyleIdx="3" presStyleCnt="4">
        <dgm:presLayoutVars>
          <dgm:chMax val="1"/>
          <dgm:chPref val="1"/>
        </dgm:presLayoutVars>
      </dgm:prSet>
      <dgm:spPr/>
    </dgm:pt>
  </dgm:ptLst>
  <dgm:cxnLst>
    <dgm:cxn modelId="{9C92CF00-CCD6-4555-9879-37EA447FF847}" type="presOf" srcId="{18E3FE54-566A-4FD0-9EF0-C7BCB2444325}" destId="{F1DCED43-2982-4E60-BA67-47F829D96242}" srcOrd="0" destOrd="0" presId="urn:microsoft.com/office/officeart/2018/2/layout/IconCircleList"/>
    <dgm:cxn modelId="{3D9E1112-F634-46B0-9D21-7E450A734C8E}" srcId="{C5BE8D3E-C1DA-4D1A-A6AB-472C09F0CF98}" destId="{D6092C95-516D-47C0-BD1F-B77F449E7BD3}" srcOrd="3" destOrd="0" parTransId="{5F2C6C20-DDAB-474D-9ADC-3D696255E60A}" sibTransId="{B6D4036C-5592-482C-91B4-3F3F1F47B51F}"/>
    <dgm:cxn modelId="{A04EEE1C-7E0E-4EE4-BCC3-ED041BF62BA3}" srcId="{C5BE8D3E-C1DA-4D1A-A6AB-472C09F0CF98}" destId="{1ECFF5BE-19CC-45EA-93AA-8D3342F84B48}" srcOrd="0" destOrd="0" parTransId="{9C5B453D-7A6A-406B-8D0F-DAEFE03E9816}" sibTransId="{D24E76F3-33B7-46FA-8D1D-C52E43F49C35}"/>
    <dgm:cxn modelId="{8099BA31-DACD-426A-9399-E9368DD2B017}" type="presOf" srcId="{1ECFF5BE-19CC-45EA-93AA-8D3342F84B48}" destId="{C3328AB1-4B26-44E1-A7FF-93DE52D4230B}" srcOrd="0" destOrd="0" presId="urn:microsoft.com/office/officeart/2018/2/layout/IconCircleList"/>
    <dgm:cxn modelId="{F828E05E-831F-4095-ADBD-6F234AFC49C4}" type="presOf" srcId="{0C9743FC-4CD0-4500-837C-6E75D81D18ED}" destId="{E48159C9-CC17-4FD3-A323-9A128ACA2B2D}" srcOrd="0" destOrd="0" presId="urn:microsoft.com/office/officeart/2018/2/layout/IconCircleList"/>
    <dgm:cxn modelId="{F903C541-F7F1-4B91-AF1A-9B1DF98CE55F}" type="presOf" srcId="{D6092C95-516D-47C0-BD1F-B77F449E7BD3}" destId="{A839260A-789A-495D-BF1C-17A13332C390}" srcOrd="0" destOrd="0" presId="urn:microsoft.com/office/officeart/2018/2/layout/IconCircleList"/>
    <dgm:cxn modelId="{DEF4D36D-E64F-4731-B971-FAD420B0B28C}" type="presOf" srcId="{C5BE8D3E-C1DA-4D1A-A6AB-472C09F0CF98}" destId="{E0A23F38-622D-45FB-BF26-0007E9AFC327}" srcOrd="0" destOrd="0" presId="urn:microsoft.com/office/officeart/2018/2/layout/IconCircleList"/>
    <dgm:cxn modelId="{EF712986-8F29-4253-B50D-49292E08DC3A}" type="presOf" srcId="{973641C9-22BA-4295-8970-DFF664920EE3}" destId="{9A7C54F1-C18D-4486-B51D-74A6C77836CC}" srcOrd="0" destOrd="0" presId="urn:microsoft.com/office/officeart/2018/2/layout/IconCircleList"/>
    <dgm:cxn modelId="{D345FBA5-EEDE-4874-B2CF-C8AADB66E80A}" type="presOf" srcId="{D24E76F3-33B7-46FA-8D1D-C52E43F49C35}" destId="{A83A6D91-DF11-44FC-BD8B-9090E73F9BC0}" srcOrd="0" destOrd="0" presId="urn:microsoft.com/office/officeart/2018/2/layout/IconCircleList"/>
    <dgm:cxn modelId="{E5059BAA-648C-4A9A-A802-2D514B0A0F8D}" srcId="{C5BE8D3E-C1DA-4D1A-A6AB-472C09F0CF98}" destId="{973641C9-22BA-4295-8970-DFF664920EE3}" srcOrd="1" destOrd="0" parTransId="{4B693E12-14E9-4DDE-B85C-C34F44CC293D}" sibTransId="{18E3FE54-566A-4FD0-9EF0-C7BCB2444325}"/>
    <dgm:cxn modelId="{A7E3AFD0-0B0D-4D65-B762-DBDB6897B2DA}" srcId="{C5BE8D3E-C1DA-4D1A-A6AB-472C09F0CF98}" destId="{E1826E0F-1688-4385-B7DA-2EEB39516972}" srcOrd="2" destOrd="0" parTransId="{F1DB87E5-3384-43A6-B682-5BD2467C69DF}" sibTransId="{0C9743FC-4CD0-4500-837C-6E75D81D18ED}"/>
    <dgm:cxn modelId="{18D852FD-364C-466A-94BA-1BFBA011905A}" type="presOf" srcId="{E1826E0F-1688-4385-B7DA-2EEB39516972}" destId="{A003C6BB-5D68-4BF1-BEA9-DCCE0478947D}" srcOrd="0" destOrd="0" presId="urn:microsoft.com/office/officeart/2018/2/layout/IconCircleList"/>
    <dgm:cxn modelId="{326B1D0E-DD4C-4B0A-A312-B25AB449CC17}" type="presParOf" srcId="{E0A23F38-622D-45FB-BF26-0007E9AFC327}" destId="{E458F922-AA42-465E-950A-FD102771841D}" srcOrd="0" destOrd="0" presId="urn:microsoft.com/office/officeart/2018/2/layout/IconCircleList"/>
    <dgm:cxn modelId="{3BF107A9-EF87-4DBB-899E-67AFD95E8AAE}" type="presParOf" srcId="{E458F922-AA42-465E-950A-FD102771841D}" destId="{E245CA3B-EF3E-482F-8CE1-B6A11654E462}" srcOrd="0" destOrd="0" presId="urn:microsoft.com/office/officeart/2018/2/layout/IconCircleList"/>
    <dgm:cxn modelId="{0FFC413A-3445-47D5-8313-497CB01181FC}" type="presParOf" srcId="{E245CA3B-EF3E-482F-8CE1-B6A11654E462}" destId="{AB14C80D-875D-43AF-8D05-563AFB205CBF}" srcOrd="0" destOrd="0" presId="urn:microsoft.com/office/officeart/2018/2/layout/IconCircleList"/>
    <dgm:cxn modelId="{F902B34F-CEFD-4A49-A5AF-2D13E903C52B}" type="presParOf" srcId="{E245CA3B-EF3E-482F-8CE1-B6A11654E462}" destId="{277E36C4-E47D-498C-9C6F-5355D71C9C3B}" srcOrd="1" destOrd="0" presId="urn:microsoft.com/office/officeart/2018/2/layout/IconCircleList"/>
    <dgm:cxn modelId="{820A12E2-DA4A-49B4-B324-FB63B63336F3}" type="presParOf" srcId="{E245CA3B-EF3E-482F-8CE1-B6A11654E462}" destId="{819300BF-8FE2-46A5-9EE4-2AA25B47008A}" srcOrd="2" destOrd="0" presId="urn:microsoft.com/office/officeart/2018/2/layout/IconCircleList"/>
    <dgm:cxn modelId="{9D1CC766-AAF6-4254-814B-21363B39B997}" type="presParOf" srcId="{E245CA3B-EF3E-482F-8CE1-B6A11654E462}" destId="{C3328AB1-4B26-44E1-A7FF-93DE52D4230B}" srcOrd="3" destOrd="0" presId="urn:microsoft.com/office/officeart/2018/2/layout/IconCircleList"/>
    <dgm:cxn modelId="{FF67F1AB-4EB5-4A4B-9D33-ED5A25EC3497}" type="presParOf" srcId="{E458F922-AA42-465E-950A-FD102771841D}" destId="{A83A6D91-DF11-44FC-BD8B-9090E73F9BC0}" srcOrd="1" destOrd="0" presId="urn:microsoft.com/office/officeart/2018/2/layout/IconCircleList"/>
    <dgm:cxn modelId="{2A1EECFD-9CA7-4A5F-B64C-D41452D231B0}" type="presParOf" srcId="{E458F922-AA42-465E-950A-FD102771841D}" destId="{DC6BBD2F-3E45-4EFC-969F-BC4DBD9D4D7A}" srcOrd="2" destOrd="0" presId="urn:microsoft.com/office/officeart/2018/2/layout/IconCircleList"/>
    <dgm:cxn modelId="{1B18DF04-F679-4A39-912E-49FD2FCF6B47}" type="presParOf" srcId="{DC6BBD2F-3E45-4EFC-969F-BC4DBD9D4D7A}" destId="{DA72C4DD-0532-451A-A175-8A24AE02A55A}" srcOrd="0" destOrd="0" presId="urn:microsoft.com/office/officeart/2018/2/layout/IconCircleList"/>
    <dgm:cxn modelId="{61EF220B-8E69-4DFE-83E8-5A2D4D9B4211}" type="presParOf" srcId="{DC6BBD2F-3E45-4EFC-969F-BC4DBD9D4D7A}" destId="{CCE3704A-2387-4655-87EB-A798766EDF96}" srcOrd="1" destOrd="0" presId="urn:microsoft.com/office/officeart/2018/2/layout/IconCircleList"/>
    <dgm:cxn modelId="{C26A0D69-499D-4F6D-8F01-8F8E20F08180}" type="presParOf" srcId="{DC6BBD2F-3E45-4EFC-969F-BC4DBD9D4D7A}" destId="{005BED84-A15D-44AD-9AE4-4D0F3CC3114D}" srcOrd="2" destOrd="0" presId="urn:microsoft.com/office/officeart/2018/2/layout/IconCircleList"/>
    <dgm:cxn modelId="{89DF0913-82B8-4871-9FF3-539884F6F817}" type="presParOf" srcId="{DC6BBD2F-3E45-4EFC-969F-BC4DBD9D4D7A}" destId="{9A7C54F1-C18D-4486-B51D-74A6C77836CC}" srcOrd="3" destOrd="0" presId="urn:microsoft.com/office/officeart/2018/2/layout/IconCircleList"/>
    <dgm:cxn modelId="{97E7581E-229A-4022-91AF-E4A09D0E9BDD}" type="presParOf" srcId="{E458F922-AA42-465E-950A-FD102771841D}" destId="{F1DCED43-2982-4E60-BA67-47F829D96242}" srcOrd="3" destOrd="0" presId="urn:microsoft.com/office/officeart/2018/2/layout/IconCircleList"/>
    <dgm:cxn modelId="{1E19D893-1D4B-4922-99CE-7E34F03AB1AF}" type="presParOf" srcId="{E458F922-AA42-465E-950A-FD102771841D}" destId="{B188EE1D-94FB-4309-86EA-D1AAD9DEE17F}" srcOrd="4" destOrd="0" presId="urn:microsoft.com/office/officeart/2018/2/layout/IconCircleList"/>
    <dgm:cxn modelId="{68D9A105-5FD5-42D9-9689-4196DA07B22D}" type="presParOf" srcId="{B188EE1D-94FB-4309-86EA-D1AAD9DEE17F}" destId="{AA682688-1210-4956-82BC-EF32D7A0D1EF}" srcOrd="0" destOrd="0" presId="urn:microsoft.com/office/officeart/2018/2/layout/IconCircleList"/>
    <dgm:cxn modelId="{2A19341C-1F06-4670-988A-05565A5D8F4E}" type="presParOf" srcId="{B188EE1D-94FB-4309-86EA-D1AAD9DEE17F}" destId="{314C0806-C42E-429A-B22D-7AEB4D35D9B3}" srcOrd="1" destOrd="0" presId="urn:microsoft.com/office/officeart/2018/2/layout/IconCircleList"/>
    <dgm:cxn modelId="{78D6C32B-D03E-4D0B-B1CE-8261AFD23F8A}" type="presParOf" srcId="{B188EE1D-94FB-4309-86EA-D1AAD9DEE17F}" destId="{BB90A120-7A70-4BD9-940B-B60FB6B64A31}" srcOrd="2" destOrd="0" presId="urn:microsoft.com/office/officeart/2018/2/layout/IconCircleList"/>
    <dgm:cxn modelId="{2B8E442E-EA21-4B75-B40E-B4848442E49E}" type="presParOf" srcId="{B188EE1D-94FB-4309-86EA-D1AAD9DEE17F}" destId="{A003C6BB-5D68-4BF1-BEA9-DCCE0478947D}" srcOrd="3" destOrd="0" presId="urn:microsoft.com/office/officeart/2018/2/layout/IconCircleList"/>
    <dgm:cxn modelId="{9AF56481-B933-4332-8F94-27FF96000E2D}" type="presParOf" srcId="{E458F922-AA42-465E-950A-FD102771841D}" destId="{E48159C9-CC17-4FD3-A323-9A128ACA2B2D}" srcOrd="5" destOrd="0" presId="urn:microsoft.com/office/officeart/2018/2/layout/IconCircleList"/>
    <dgm:cxn modelId="{5C985F2C-1115-4658-8B4A-850D9FE280E1}" type="presParOf" srcId="{E458F922-AA42-465E-950A-FD102771841D}" destId="{37513231-8503-43E8-A8B0-63A04E488EF1}" srcOrd="6" destOrd="0" presId="urn:microsoft.com/office/officeart/2018/2/layout/IconCircleList"/>
    <dgm:cxn modelId="{B85C0EF9-FF0C-42D8-AD20-81E47CA93AA3}" type="presParOf" srcId="{37513231-8503-43E8-A8B0-63A04E488EF1}" destId="{8D101D42-A402-4C73-B718-C62F5EE29B75}" srcOrd="0" destOrd="0" presId="urn:microsoft.com/office/officeart/2018/2/layout/IconCircleList"/>
    <dgm:cxn modelId="{76B0C51B-E58D-4E08-A439-7A1D884F19E5}" type="presParOf" srcId="{37513231-8503-43E8-A8B0-63A04E488EF1}" destId="{4887BE4D-3B0D-4FA8-84FC-F15A1F6AA0B0}" srcOrd="1" destOrd="0" presId="urn:microsoft.com/office/officeart/2018/2/layout/IconCircleList"/>
    <dgm:cxn modelId="{0E5DD2D4-51F4-41B0-BD3A-A636239C1A33}" type="presParOf" srcId="{37513231-8503-43E8-A8B0-63A04E488EF1}" destId="{A03A4D54-2C5D-40CB-82DF-DF9D2226286B}" srcOrd="2" destOrd="0" presId="urn:microsoft.com/office/officeart/2018/2/layout/IconCircleList"/>
    <dgm:cxn modelId="{BC671DBD-DF68-416A-AE71-5C5D9D06F56B}" type="presParOf" srcId="{37513231-8503-43E8-A8B0-63A04E488EF1}" destId="{A839260A-789A-495D-BF1C-17A13332C39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327435-60B6-4E95-96D3-80C0C378572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2FD281B-B117-4242-BCB2-C02FB216C7CC}">
      <dgm:prSet/>
      <dgm:spPr/>
      <dgm:t>
        <a:bodyPr/>
        <a:lstStyle/>
        <a:p>
          <a:r>
            <a:rPr lang="en-US" dirty="0"/>
            <a:t>Draw multiple  potential values from the posterior distribution from the 3</a:t>
          </a:r>
          <a:r>
            <a:rPr lang="en-US" baseline="30000" dirty="0"/>
            <a:t>rd</a:t>
          </a:r>
          <a:r>
            <a:rPr lang="en-US" dirty="0"/>
            <a:t> stage final model. </a:t>
          </a:r>
        </a:p>
      </dgm:t>
    </dgm:pt>
    <dgm:pt modelId="{40726847-51FE-44BC-929C-B8C1BC251DA8}" type="parTrans" cxnId="{86DC41F5-31F8-44FD-8D25-5E53A25F9CE9}">
      <dgm:prSet/>
      <dgm:spPr/>
      <dgm:t>
        <a:bodyPr/>
        <a:lstStyle/>
        <a:p>
          <a:endParaRPr lang="en-US"/>
        </a:p>
      </dgm:t>
    </dgm:pt>
    <dgm:pt modelId="{9250D603-A143-48DD-8610-C0AC40ED9585}" type="sibTrans" cxnId="{86DC41F5-31F8-44FD-8D25-5E53A25F9CE9}">
      <dgm:prSet/>
      <dgm:spPr/>
      <dgm:t>
        <a:bodyPr/>
        <a:lstStyle/>
        <a:p>
          <a:endParaRPr lang="en-US"/>
        </a:p>
      </dgm:t>
    </dgm:pt>
    <dgm:pt modelId="{F0D00C1A-D038-477C-B91B-C383806A7C38}">
      <dgm:prSet/>
      <dgm:spPr/>
      <dgm:t>
        <a:bodyPr/>
        <a:lstStyle/>
        <a:p>
          <a:r>
            <a:rPr lang="en-US" dirty="0"/>
            <a:t>Rubin’s multiple imputation method need to be used to calculate the measurement error (imputation error) and sampling error</a:t>
          </a:r>
        </a:p>
      </dgm:t>
    </dgm:pt>
    <dgm:pt modelId="{2BBDAD75-72A8-4EAE-8EC0-7D623A094E23}" type="parTrans" cxnId="{B6EAD129-1BDE-44F4-BCF8-455A12DBFBFF}">
      <dgm:prSet/>
      <dgm:spPr/>
      <dgm:t>
        <a:bodyPr/>
        <a:lstStyle/>
        <a:p>
          <a:endParaRPr lang="en-US"/>
        </a:p>
      </dgm:t>
    </dgm:pt>
    <dgm:pt modelId="{5A0CA47C-D4BE-4219-8FC8-232580A579AE}" type="sibTrans" cxnId="{B6EAD129-1BDE-44F4-BCF8-455A12DBFBFF}">
      <dgm:prSet/>
      <dgm:spPr/>
      <dgm:t>
        <a:bodyPr/>
        <a:lstStyle/>
        <a:p>
          <a:endParaRPr lang="en-US"/>
        </a:p>
      </dgm:t>
    </dgm:pt>
    <dgm:pt modelId="{2582316B-2888-4F66-AF6F-31C80F94E842}" type="pres">
      <dgm:prSet presAssocID="{B3327435-60B6-4E95-96D3-80C0C3785723}" presName="root" presStyleCnt="0">
        <dgm:presLayoutVars>
          <dgm:dir/>
          <dgm:resizeHandles val="exact"/>
        </dgm:presLayoutVars>
      </dgm:prSet>
      <dgm:spPr/>
    </dgm:pt>
    <dgm:pt modelId="{10D819CA-37AA-4E1A-A5B2-CC5670B7FCF2}" type="pres">
      <dgm:prSet presAssocID="{42FD281B-B117-4242-BCB2-C02FB216C7CC}" presName="compNode" presStyleCnt="0"/>
      <dgm:spPr/>
    </dgm:pt>
    <dgm:pt modelId="{01A0586F-CC0E-4EA2-9728-F3F9AAC685FA}" type="pres">
      <dgm:prSet presAssocID="{42FD281B-B117-4242-BCB2-C02FB216C7CC}" presName="bgRect" presStyleLbl="bgShp" presStyleIdx="0" presStyleCnt="2"/>
      <dgm:spPr/>
    </dgm:pt>
    <dgm:pt modelId="{A093222E-43FF-4F5C-ADFD-EB1868739A65}" type="pres">
      <dgm:prSet presAssocID="{42FD281B-B117-4242-BCB2-C02FB216C7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D7063EDD-0106-43F9-8C8E-388680F28CF1}" type="pres">
      <dgm:prSet presAssocID="{42FD281B-B117-4242-BCB2-C02FB216C7CC}" presName="spaceRect" presStyleCnt="0"/>
      <dgm:spPr/>
    </dgm:pt>
    <dgm:pt modelId="{6C0232BD-0199-47AC-931B-CACA32E86A24}" type="pres">
      <dgm:prSet presAssocID="{42FD281B-B117-4242-BCB2-C02FB216C7CC}" presName="parTx" presStyleLbl="revTx" presStyleIdx="0" presStyleCnt="2">
        <dgm:presLayoutVars>
          <dgm:chMax val="0"/>
          <dgm:chPref val="0"/>
        </dgm:presLayoutVars>
      </dgm:prSet>
      <dgm:spPr/>
    </dgm:pt>
    <dgm:pt modelId="{A5767D4E-BCCA-4A62-9BA6-F2F27478D291}" type="pres">
      <dgm:prSet presAssocID="{9250D603-A143-48DD-8610-C0AC40ED9585}" presName="sibTrans" presStyleCnt="0"/>
      <dgm:spPr/>
    </dgm:pt>
    <dgm:pt modelId="{5CF5DAA2-05F9-4466-8D93-AD1EC1E08CCD}" type="pres">
      <dgm:prSet presAssocID="{F0D00C1A-D038-477C-B91B-C383806A7C38}" presName="compNode" presStyleCnt="0"/>
      <dgm:spPr/>
    </dgm:pt>
    <dgm:pt modelId="{98049297-0F28-43F2-9EF5-B7C79BD8A553}" type="pres">
      <dgm:prSet presAssocID="{F0D00C1A-D038-477C-B91B-C383806A7C38}" presName="bgRect" presStyleLbl="bgShp" presStyleIdx="1" presStyleCnt="2"/>
      <dgm:spPr/>
    </dgm:pt>
    <dgm:pt modelId="{37214AED-334F-4D1B-93D8-4248ED0CBB3D}" type="pres">
      <dgm:prSet presAssocID="{F0D00C1A-D038-477C-B91B-C383806A7C38}" presName="iconRect" presStyleLbl="node1" presStyleIdx="1" presStyleCnt="2" custLinFactNeighborX="988" custLinFactNeighborY="1519"/>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FCAEB71-5456-4A59-BA82-E0D9DDB395BF}" type="pres">
      <dgm:prSet presAssocID="{F0D00C1A-D038-477C-B91B-C383806A7C38}" presName="spaceRect" presStyleCnt="0"/>
      <dgm:spPr/>
    </dgm:pt>
    <dgm:pt modelId="{5F44FC0A-0559-4660-9D6F-98AF3475E592}" type="pres">
      <dgm:prSet presAssocID="{F0D00C1A-D038-477C-B91B-C383806A7C38}" presName="parTx" presStyleLbl="revTx" presStyleIdx="1" presStyleCnt="2">
        <dgm:presLayoutVars>
          <dgm:chMax val="0"/>
          <dgm:chPref val="0"/>
        </dgm:presLayoutVars>
      </dgm:prSet>
      <dgm:spPr/>
    </dgm:pt>
  </dgm:ptLst>
  <dgm:cxnLst>
    <dgm:cxn modelId="{A1CEF306-0B39-4C31-9FE4-BA6E71E21B8A}" type="presOf" srcId="{F0D00C1A-D038-477C-B91B-C383806A7C38}" destId="{5F44FC0A-0559-4660-9D6F-98AF3475E592}" srcOrd="0" destOrd="0" presId="urn:microsoft.com/office/officeart/2018/2/layout/IconVerticalSolidList"/>
    <dgm:cxn modelId="{B6EAD129-1BDE-44F4-BCF8-455A12DBFBFF}" srcId="{B3327435-60B6-4E95-96D3-80C0C3785723}" destId="{F0D00C1A-D038-477C-B91B-C383806A7C38}" srcOrd="1" destOrd="0" parTransId="{2BBDAD75-72A8-4EAE-8EC0-7D623A094E23}" sibTransId="{5A0CA47C-D4BE-4219-8FC8-232580A579AE}"/>
    <dgm:cxn modelId="{DDA0A63C-CE17-4F61-AF3F-FC89BC7D4ABF}" type="presOf" srcId="{B3327435-60B6-4E95-96D3-80C0C3785723}" destId="{2582316B-2888-4F66-AF6F-31C80F94E842}" srcOrd="0" destOrd="0" presId="urn:microsoft.com/office/officeart/2018/2/layout/IconVerticalSolidList"/>
    <dgm:cxn modelId="{01CDACA8-8CFA-4D3E-BB62-2DF3B21AC180}" type="presOf" srcId="{42FD281B-B117-4242-BCB2-C02FB216C7CC}" destId="{6C0232BD-0199-47AC-931B-CACA32E86A24}" srcOrd="0" destOrd="0" presId="urn:microsoft.com/office/officeart/2018/2/layout/IconVerticalSolidList"/>
    <dgm:cxn modelId="{86DC41F5-31F8-44FD-8D25-5E53A25F9CE9}" srcId="{B3327435-60B6-4E95-96D3-80C0C3785723}" destId="{42FD281B-B117-4242-BCB2-C02FB216C7CC}" srcOrd="0" destOrd="0" parTransId="{40726847-51FE-44BC-929C-B8C1BC251DA8}" sibTransId="{9250D603-A143-48DD-8610-C0AC40ED9585}"/>
    <dgm:cxn modelId="{6468E86A-0ACF-45D8-A851-2ACE0D2E615B}" type="presParOf" srcId="{2582316B-2888-4F66-AF6F-31C80F94E842}" destId="{10D819CA-37AA-4E1A-A5B2-CC5670B7FCF2}" srcOrd="0" destOrd="0" presId="urn:microsoft.com/office/officeart/2018/2/layout/IconVerticalSolidList"/>
    <dgm:cxn modelId="{8045E998-583A-451F-8917-A0A74157B0D4}" type="presParOf" srcId="{10D819CA-37AA-4E1A-A5B2-CC5670B7FCF2}" destId="{01A0586F-CC0E-4EA2-9728-F3F9AAC685FA}" srcOrd="0" destOrd="0" presId="urn:microsoft.com/office/officeart/2018/2/layout/IconVerticalSolidList"/>
    <dgm:cxn modelId="{BEA41C71-B94E-4EBC-92C2-5A47A186907C}" type="presParOf" srcId="{10D819CA-37AA-4E1A-A5B2-CC5670B7FCF2}" destId="{A093222E-43FF-4F5C-ADFD-EB1868739A65}" srcOrd="1" destOrd="0" presId="urn:microsoft.com/office/officeart/2018/2/layout/IconVerticalSolidList"/>
    <dgm:cxn modelId="{8132E9B6-D963-40F0-AE22-CE3AFB2293EC}" type="presParOf" srcId="{10D819CA-37AA-4E1A-A5B2-CC5670B7FCF2}" destId="{D7063EDD-0106-43F9-8C8E-388680F28CF1}" srcOrd="2" destOrd="0" presId="urn:microsoft.com/office/officeart/2018/2/layout/IconVerticalSolidList"/>
    <dgm:cxn modelId="{C77CD85B-8C11-452D-A841-3A22B36C616C}" type="presParOf" srcId="{10D819CA-37AA-4E1A-A5B2-CC5670B7FCF2}" destId="{6C0232BD-0199-47AC-931B-CACA32E86A24}" srcOrd="3" destOrd="0" presId="urn:microsoft.com/office/officeart/2018/2/layout/IconVerticalSolidList"/>
    <dgm:cxn modelId="{59E0241E-2847-4D4F-B807-6F3B959E1348}" type="presParOf" srcId="{2582316B-2888-4F66-AF6F-31C80F94E842}" destId="{A5767D4E-BCCA-4A62-9BA6-F2F27478D291}" srcOrd="1" destOrd="0" presId="urn:microsoft.com/office/officeart/2018/2/layout/IconVerticalSolidList"/>
    <dgm:cxn modelId="{D2EFE2FB-B893-4EB3-9A76-9BF0EF4F9A18}" type="presParOf" srcId="{2582316B-2888-4F66-AF6F-31C80F94E842}" destId="{5CF5DAA2-05F9-4466-8D93-AD1EC1E08CCD}" srcOrd="2" destOrd="0" presId="urn:microsoft.com/office/officeart/2018/2/layout/IconVerticalSolidList"/>
    <dgm:cxn modelId="{F3E0E008-C053-4D55-A306-90734FD5C54A}" type="presParOf" srcId="{5CF5DAA2-05F9-4466-8D93-AD1EC1E08CCD}" destId="{98049297-0F28-43F2-9EF5-B7C79BD8A553}" srcOrd="0" destOrd="0" presId="urn:microsoft.com/office/officeart/2018/2/layout/IconVerticalSolidList"/>
    <dgm:cxn modelId="{ED2EA007-839A-4846-9634-13A92F2C1878}" type="presParOf" srcId="{5CF5DAA2-05F9-4466-8D93-AD1EC1E08CCD}" destId="{37214AED-334F-4D1B-93D8-4248ED0CBB3D}" srcOrd="1" destOrd="0" presId="urn:microsoft.com/office/officeart/2018/2/layout/IconVerticalSolidList"/>
    <dgm:cxn modelId="{B6109DDE-EC8A-4354-BC05-0E5A8751E083}" type="presParOf" srcId="{5CF5DAA2-05F9-4466-8D93-AD1EC1E08CCD}" destId="{7FCAEB71-5456-4A59-BA82-E0D9DDB395BF}" srcOrd="2" destOrd="0" presId="urn:microsoft.com/office/officeart/2018/2/layout/IconVerticalSolidList"/>
    <dgm:cxn modelId="{99CCE763-B8E0-406B-844C-FA3EA2D507A3}" type="presParOf" srcId="{5CF5DAA2-05F9-4466-8D93-AD1EC1E08CCD}" destId="{5F44FC0A-0559-4660-9D6F-98AF3475E5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F4B2AC-810E-4ED5-9C02-1C0A01A7CF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33B168-D330-4A2D-AD8D-A4E4E5F2F8A0}">
      <dgm:prSet/>
      <dgm:spPr/>
      <dgm:t>
        <a:bodyPr/>
        <a:lstStyle/>
        <a:p>
          <a:r>
            <a:rPr lang="en-US" b="1"/>
            <a:t>Dire</a:t>
          </a:r>
          <a:r>
            <a:rPr lang="en-US"/>
            <a:t> offers direct estimation and draw PVs functions. Good alternative for AM.</a:t>
          </a:r>
        </a:p>
      </dgm:t>
    </dgm:pt>
    <dgm:pt modelId="{AA55CB26-63AB-413A-818F-2A2A7ED3C7C1}" type="parTrans" cxnId="{9F69146E-24F8-49D1-9B1E-9DA57E082480}">
      <dgm:prSet/>
      <dgm:spPr/>
      <dgm:t>
        <a:bodyPr/>
        <a:lstStyle/>
        <a:p>
          <a:endParaRPr lang="en-US"/>
        </a:p>
      </dgm:t>
    </dgm:pt>
    <dgm:pt modelId="{F5C188C0-326A-4523-8719-46706A5B4AF3}" type="sibTrans" cxnId="{9F69146E-24F8-49D1-9B1E-9DA57E082480}">
      <dgm:prSet/>
      <dgm:spPr/>
      <dgm:t>
        <a:bodyPr/>
        <a:lstStyle/>
        <a:p>
          <a:endParaRPr lang="en-US"/>
        </a:p>
      </dgm:t>
    </dgm:pt>
    <dgm:pt modelId="{5E5AB83A-9A0D-4915-9A19-B24695AC1450}">
      <dgm:prSet/>
      <dgm:spPr/>
      <dgm:t>
        <a:bodyPr/>
        <a:lstStyle/>
        <a:p>
          <a:r>
            <a:rPr lang="en-US" b="1"/>
            <a:t>EdSurvey</a:t>
          </a:r>
          <a:r>
            <a:rPr lang="en-US"/>
            <a:t> acts as an interface to Dire, streamlines all procedures required for DE:</a:t>
          </a:r>
        </a:p>
      </dgm:t>
    </dgm:pt>
    <dgm:pt modelId="{188A66D8-CF0D-42C7-B6BA-51BAFE0A4C2A}" type="parTrans" cxnId="{317057E6-11CA-4B77-8259-502583806170}">
      <dgm:prSet/>
      <dgm:spPr/>
      <dgm:t>
        <a:bodyPr/>
        <a:lstStyle/>
        <a:p>
          <a:endParaRPr lang="en-US"/>
        </a:p>
      </dgm:t>
    </dgm:pt>
    <dgm:pt modelId="{B41485C6-B956-4568-A5DB-36F540594B4C}" type="sibTrans" cxnId="{317057E6-11CA-4B77-8259-502583806170}">
      <dgm:prSet/>
      <dgm:spPr/>
      <dgm:t>
        <a:bodyPr/>
        <a:lstStyle/>
        <a:p>
          <a:endParaRPr lang="en-US"/>
        </a:p>
      </dgm:t>
    </dgm:pt>
    <dgm:pt modelId="{097A9750-6225-4EFD-BE39-E4A3B834AD70}">
      <dgm:prSet/>
      <dgm:spPr/>
      <dgm:t>
        <a:bodyPr/>
        <a:lstStyle/>
        <a:p>
          <a:r>
            <a:rPr lang="en-US" b="0" i="0" dirty="0"/>
            <a:t>Makes item adjustments made by NCES</a:t>
          </a:r>
          <a:endParaRPr lang="en-US" dirty="0"/>
        </a:p>
      </dgm:t>
    </dgm:pt>
    <dgm:pt modelId="{969E74C8-19DF-481F-884E-67225E6B0644}" type="parTrans" cxnId="{240FA80B-A143-4A9A-8BF9-B9569A3E3A5A}">
      <dgm:prSet/>
      <dgm:spPr/>
      <dgm:t>
        <a:bodyPr/>
        <a:lstStyle/>
        <a:p>
          <a:endParaRPr lang="en-US"/>
        </a:p>
      </dgm:t>
    </dgm:pt>
    <dgm:pt modelId="{C084B291-30CF-4CF6-A4EE-31F0C50E5998}" type="sibTrans" cxnId="{240FA80B-A143-4A9A-8BF9-B9569A3E3A5A}">
      <dgm:prSet/>
      <dgm:spPr/>
      <dgm:t>
        <a:bodyPr/>
        <a:lstStyle/>
        <a:p>
          <a:endParaRPr lang="en-US"/>
        </a:p>
      </dgm:t>
    </dgm:pt>
    <dgm:pt modelId="{EEF82389-190E-46CA-AADD-F64E61893254}">
      <dgm:prSet/>
      <dgm:spPr/>
      <dgm:t>
        <a:bodyPr/>
        <a:lstStyle/>
        <a:p>
          <a:r>
            <a:rPr lang="en-US" dirty="0"/>
            <a:t>A</a:t>
          </a:r>
          <a:r>
            <a:rPr lang="en-US" b="0" i="0" dirty="0"/>
            <a:t>llows users to use new PVs in the same way NCES PVs were used--all </a:t>
          </a:r>
          <a:r>
            <a:rPr lang="en-US" b="0" i="0" dirty="0" err="1"/>
            <a:t>EdSurvey</a:t>
          </a:r>
          <a:r>
            <a:rPr lang="en-US" b="0" i="0" dirty="0"/>
            <a:t> functions are available for the new PVs!</a:t>
          </a:r>
          <a:endParaRPr lang="en-US" dirty="0"/>
        </a:p>
      </dgm:t>
    </dgm:pt>
    <dgm:pt modelId="{AFE383BC-300D-4391-B7ED-9B00416A4B5F}" type="parTrans" cxnId="{44C93CE4-449E-487F-B3A3-57F2D4BD7085}">
      <dgm:prSet/>
      <dgm:spPr/>
      <dgm:t>
        <a:bodyPr/>
        <a:lstStyle/>
        <a:p>
          <a:endParaRPr lang="en-US"/>
        </a:p>
      </dgm:t>
    </dgm:pt>
    <dgm:pt modelId="{8DAFD069-1EB6-4A1E-BCFC-CA9B9065BE2C}" type="sibTrans" cxnId="{44C93CE4-449E-487F-B3A3-57F2D4BD7085}">
      <dgm:prSet/>
      <dgm:spPr/>
      <dgm:t>
        <a:bodyPr/>
        <a:lstStyle/>
        <a:p>
          <a:endParaRPr lang="en-US"/>
        </a:p>
      </dgm:t>
    </dgm:pt>
    <dgm:pt modelId="{2B109EA6-138C-40A8-B79B-F4E693B37158}">
      <dgm:prSet/>
      <dgm:spPr/>
      <dgm:t>
        <a:bodyPr/>
        <a:lstStyle/>
        <a:p>
          <a:r>
            <a:rPr lang="en-US" dirty="0"/>
            <a:t>Implements scoring, IRT parameters, scaling information automatedly</a:t>
          </a:r>
        </a:p>
      </dgm:t>
    </dgm:pt>
    <dgm:pt modelId="{297CE715-A1F4-46B2-B717-C08BD8F13952}" type="parTrans" cxnId="{645E214F-A539-41A0-9014-D847D80F2E52}">
      <dgm:prSet/>
      <dgm:spPr/>
      <dgm:t>
        <a:bodyPr/>
        <a:lstStyle/>
        <a:p>
          <a:endParaRPr lang="en-US"/>
        </a:p>
      </dgm:t>
    </dgm:pt>
    <dgm:pt modelId="{780A4581-F8C9-4C7B-B7DE-5B499D501531}" type="sibTrans" cxnId="{645E214F-A539-41A0-9014-D847D80F2E52}">
      <dgm:prSet/>
      <dgm:spPr/>
      <dgm:t>
        <a:bodyPr/>
        <a:lstStyle/>
        <a:p>
          <a:endParaRPr lang="en-US"/>
        </a:p>
      </dgm:t>
    </dgm:pt>
    <dgm:pt modelId="{6704EE26-C238-4CF0-AA70-F42CA0B8DD91}">
      <dgm:prSet/>
      <dgm:spPr/>
      <dgm:t>
        <a:bodyPr/>
        <a:lstStyle/>
        <a:p>
          <a:r>
            <a:rPr lang="en-US" dirty="0"/>
            <a:t>Takes care of complex design features such as weighting and variance estimation behind the scene</a:t>
          </a:r>
        </a:p>
      </dgm:t>
    </dgm:pt>
    <dgm:pt modelId="{1DD638AF-A56B-433A-9892-0AA331F3A42D}" type="parTrans" cxnId="{7BAACB24-F477-4696-823B-ACD71EB9B33A}">
      <dgm:prSet/>
      <dgm:spPr/>
      <dgm:t>
        <a:bodyPr/>
        <a:lstStyle/>
        <a:p>
          <a:endParaRPr lang="en-US"/>
        </a:p>
      </dgm:t>
    </dgm:pt>
    <dgm:pt modelId="{907BFAD9-C523-4130-9637-705D0DE0F4E4}" type="sibTrans" cxnId="{7BAACB24-F477-4696-823B-ACD71EB9B33A}">
      <dgm:prSet/>
      <dgm:spPr/>
      <dgm:t>
        <a:bodyPr/>
        <a:lstStyle/>
        <a:p>
          <a:endParaRPr lang="en-US"/>
        </a:p>
      </dgm:t>
    </dgm:pt>
    <dgm:pt modelId="{4EA7A427-CDC7-40F4-A391-B72CF16F87F5}" type="pres">
      <dgm:prSet presAssocID="{4AF4B2AC-810E-4ED5-9C02-1C0A01A7CFCA}" presName="linear" presStyleCnt="0">
        <dgm:presLayoutVars>
          <dgm:animLvl val="lvl"/>
          <dgm:resizeHandles val="exact"/>
        </dgm:presLayoutVars>
      </dgm:prSet>
      <dgm:spPr/>
    </dgm:pt>
    <dgm:pt modelId="{378377E8-58C7-4C13-99D9-DD03C5668343}" type="pres">
      <dgm:prSet presAssocID="{7B33B168-D330-4A2D-AD8D-A4E4E5F2F8A0}" presName="parentText" presStyleLbl="node1" presStyleIdx="0" presStyleCnt="2">
        <dgm:presLayoutVars>
          <dgm:chMax val="0"/>
          <dgm:bulletEnabled val="1"/>
        </dgm:presLayoutVars>
      </dgm:prSet>
      <dgm:spPr/>
    </dgm:pt>
    <dgm:pt modelId="{2C39F987-26C2-4C70-91FE-0A10A210B657}" type="pres">
      <dgm:prSet presAssocID="{F5C188C0-326A-4523-8719-46706A5B4AF3}" presName="spacer" presStyleCnt="0"/>
      <dgm:spPr/>
    </dgm:pt>
    <dgm:pt modelId="{6AF66505-5FB7-4E12-87EC-687AD2C7FCBE}" type="pres">
      <dgm:prSet presAssocID="{5E5AB83A-9A0D-4915-9A19-B24695AC1450}" presName="parentText" presStyleLbl="node1" presStyleIdx="1" presStyleCnt="2">
        <dgm:presLayoutVars>
          <dgm:chMax val="0"/>
          <dgm:bulletEnabled val="1"/>
        </dgm:presLayoutVars>
      </dgm:prSet>
      <dgm:spPr/>
    </dgm:pt>
    <dgm:pt modelId="{042B1699-7D8E-4D54-89DD-CDDE602478C0}" type="pres">
      <dgm:prSet presAssocID="{5E5AB83A-9A0D-4915-9A19-B24695AC1450}" presName="childText" presStyleLbl="revTx" presStyleIdx="0" presStyleCnt="1">
        <dgm:presLayoutVars>
          <dgm:bulletEnabled val="1"/>
        </dgm:presLayoutVars>
      </dgm:prSet>
      <dgm:spPr/>
    </dgm:pt>
  </dgm:ptLst>
  <dgm:cxnLst>
    <dgm:cxn modelId="{6D4C8004-C387-417D-956B-E07E6DB3E24A}" type="presOf" srcId="{2B109EA6-138C-40A8-B79B-F4E693B37158}" destId="{042B1699-7D8E-4D54-89DD-CDDE602478C0}" srcOrd="0" destOrd="0" presId="urn:microsoft.com/office/officeart/2005/8/layout/vList2"/>
    <dgm:cxn modelId="{240FA80B-A143-4A9A-8BF9-B9569A3E3A5A}" srcId="{5E5AB83A-9A0D-4915-9A19-B24695AC1450}" destId="{097A9750-6225-4EFD-BE39-E4A3B834AD70}" srcOrd="1" destOrd="0" parTransId="{969E74C8-19DF-481F-884E-67225E6B0644}" sibTransId="{C084B291-30CF-4CF6-A4EE-31F0C50E5998}"/>
    <dgm:cxn modelId="{7BAACB24-F477-4696-823B-ACD71EB9B33A}" srcId="{5E5AB83A-9A0D-4915-9A19-B24695AC1450}" destId="{6704EE26-C238-4CF0-AA70-F42CA0B8DD91}" srcOrd="3" destOrd="0" parTransId="{1DD638AF-A56B-433A-9892-0AA331F3A42D}" sibTransId="{907BFAD9-C523-4130-9637-705D0DE0F4E4}"/>
    <dgm:cxn modelId="{9F69146E-24F8-49D1-9B1E-9DA57E082480}" srcId="{4AF4B2AC-810E-4ED5-9C02-1C0A01A7CFCA}" destId="{7B33B168-D330-4A2D-AD8D-A4E4E5F2F8A0}" srcOrd="0" destOrd="0" parTransId="{AA55CB26-63AB-413A-818F-2A2A7ED3C7C1}" sibTransId="{F5C188C0-326A-4523-8719-46706A5B4AF3}"/>
    <dgm:cxn modelId="{645E214F-A539-41A0-9014-D847D80F2E52}" srcId="{5E5AB83A-9A0D-4915-9A19-B24695AC1450}" destId="{2B109EA6-138C-40A8-B79B-F4E693B37158}" srcOrd="0" destOrd="0" parTransId="{297CE715-A1F4-46B2-B717-C08BD8F13952}" sibTransId="{780A4581-F8C9-4C7B-B7DE-5B499D501531}"/>
    <dgm:cxn modelId="{49D50679-4EC4-4075-A1D8-FE1EE1BE21C5}" type="presOf" srcId="{6704EE26-C238-4CF0-AA70-F42CA0B8DD91}" destId="{042B1699-7D8E-4D54-89DD-CDDE602478C0}" srcOrd="0" destOrd="3" presId="urn:microsoft.com/office/officeart/2005/8/layout/vList2"/>
    <dgm:cxn modelId="{6B95D88F-397D-4324-A424-E4AFA0D164C7}" type="presOf" srcId="{EEF82389-190E-46CA-AADD-F64E61893254}" destId="{042B1699-7D8E-4D54-89DD-CDDE602478C0}" srcOrd="0" destOrd="2" presId="urn:microsoft.com/office/officeart/2005/8/layout/vList2"/>
    <dgm:cxn modelId="{D64AD398-1358-461A-ABE3-A96A578FCD21}" type="presOf" srcId="{4AF4B2AC-810E-4ED5-9C02-1C0A01A7CFCA}" destId="{4EA7A427-CDC7-40F4-A391-B72CF16F87F5}" srcOrd="0" destOrd="0" presId="urn:microsoft.com/office/officeart/2005/8/layout/vList2"/>
    <dgm:cxn modelId="{96E9F7A9-5EB6-484E-AD21-E7EECE519840}" type="presOf" srcId="{7B33B168-D330-4A2D-AD8D-A4E4E5F2F8A0}" destId="{378377E8-58C7-4C13-99D9-DD03C5668343}" srcOrd="0" destOrd="0" presId="urn:microsoft.com/office/officeart/2005/8/layout/vList2"/>
    <dgm:cxn modelId="{2BF99BAB-0319-4538-A0BC-25000A1E4AC9}" type="presOf" srcId="{5E5AB83A-9A0D-4915-9A19-B24695AC1450}" destId="{6AF66505-5FB7-4E12-87EC-687AD2C7FCBE}" srcOrd="0" destOrd="0" presId="urn:microsoft.com/office/officeart/2005/8/layout/vList2"/>
    <dgm:cxn modelId="{83DA4CB1-9BE0-4A24-A28B-DBBC0090B288}" type="presOf" srcId="{097A9750-6225-4EFD-BE39-E4A3B834AD70}" destId="{042B1699-7D8E-4D54-89DD-CDDE602478C0}" srcOrd="0" destOrd="1" presId="urn:microsoft.com/office/officeart/2005/8/layout/vList2"/>
    <dgm:cxn modelId="{44C93CE4-449E-487F-B3A3-57F2D4BD7085}" srcId="{5E5AB83A-9A0D-4915-9A19-B24695AC1450}" destId="{EEF82389-190E-46CA-AADD-F64E61893254}" srcOrd="2" destOrd="0" parTransId="{AFE383BC-300D-4391-B7ED-9B00416A4B5F}" sibTransId="{8DAFD069-1EB6-4A1E-BCFC-CA9B9065BE2C}"/>
    <dgm:cxn modelId="{317057E6-11CA-4B77-8259-502583806170}" srcId="{4AF4B2AC-810E-4ED5-9C02-1C0A01A7CFCA}" destId="{5E5AB83A-9A0D-4915-9A19-B24695AC1450}" srcOrd="1" destOrd="0" parTransId="{188A66D8-CF0D-42C7-B6BA-51BAFE0A4C2A}" sibTransId="{B41485C6-B956-4568-A5DB-36F540594B4C}"/>
    <dgm:cxn modelId="{8FE61E02-4B47-44A3-A385-55F59D422668}" type="presParOf" srcId="{4EA7A427-CDC7-40F4-A391-B72CF16F87F5}" destId="{378377E8-58C7-4C13-99D9-DD03C5668343}" srcOrd="0" destOrd="0" presId="urn:microsoft.com/office/officeart/2005/8/layout/vList2"/>
    <dgm:cxn modelId="{17B93972-2FC0-4A85-8FAD-F07A9BECB5FD}" type="presParOf" srcId="{4EA7A427-CDC7-40F4-A391-B72CF16F87F5}" destId="{2C39F987-26C2-4C70-91FE-0A10A210B657}" srcOrd="1" destOrd="0" presId="urn:microsoft.com/office/officeart/2005/8/layout/vList2"/>
    <dgm:cxn modelId="{3F259178-CC3E-4F56-BE2A-A3EB934359C1}" type="presParOf" srcId="{4EA7A427-CDC7-40F4-A391-B72CF16F87F5}" destId="{6AF66505-5FB7-4E12-87EC-687AD2C7FCBE}" srcOrd="2" destOrd="0" presId="urn:microsoft.com/office/officeart/2005/8/layout/vList2"/>
    <dgm:cxn modelId="{A7CE56D8-3BAC-4238-854F-D5FBEA607380}" type="presParOf" srcId="{4EA7A427-CDC7-40F4-A391-B72CF16F87F5}" destId="{042B1699-7D8E-4D54-89DD-CDDE602478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A7A85-2CB3-4017-897E-23D76196D46E}">
      <dsp:nvSpPr>
        <dsp:cNvPr id="0" name=""/>
        <dsp:cNvSpPr/>
      </dsp:nvSpPr>
      <dsp:spPr>
        <a:xfrm rot="16200000">
          <a:off x="-913082" y="915800"/>
          <a:ext cx="4498848" cy="2667246"/>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1394" bIns="0" numCol="1" spcCol="1270" anchor="t" anchorCtr="0">
          <a:noAutofit/>
        </a:bodyPr>
        <a:lstStyle/>
        <a:p>
          <a:pPr marL="0" lvl="0" indent="0" algn="l" defTabSz="1066800">
            <a:lnSpc>
              <a:spcPct val="90000"/>
            </a:lnSpc>
            <a:spcBef>
              <a:spcPct val="0"/>
            </a:spcBef>
            <a:spcAft>
              <a:spcPct val="35000"/>
            </a:spcAft>
            <a:buNone/>
          </a:pPr>
          <a:r>
            <a:rPr lang="en-US" sz="2400" b="1" i="0" kern="1200"/>
            <a:t>The first stage </a:t>
          </a:r>
          <a:endParaRPr lang="en-US" sz="2400" kern="1200"/>
        </a:p>
        <a:p>
          <a:pPr marL="171450" lvl="1" indent="-171450" algn="l" defTabSz="844550">
            <a:lnSpc>
              <a:spcPct val="90000"/>
            </a:lnSpc>
            <a:spcBef>
              <a:spcPct val="0"/>
            </a:spcBef>
            <a:spcAft>
              <a:spcPct val="15000"/>
            </a:spcAft>
            <a:buChar char="•"/>
          </a:pPr>
          <a:r>
            <a:rPr lang="en-US" sz="1900" b="0" i="0" kern="1200"/>
            <a:t>requires estimating IRT parameters for each cognitive question. </a:t>
          </a:r>
          <a:endParaRPr lang="en-US" sz="1900" kern="1200"/>
        </a:p>
      </dsp:txBody>
      <dsp:txXfrm rot="5400000">
        <a:off x="2719" y="899769"/>
        <a:ext cx="2667246" cy="2699308"/>
      </dsp:txXfrm>
    </dsp:sp>
    <dsp:sp modelId="{43EBE586-4EF8-4631-894F-B0468325A6E2}">
      <dsp:nvSpPr>
        <dsp:cNvPr id="0" name=""/>
        <dsp:cNvSpPr/>
      </dsp:nvSpPr>
      <dsp:spPr>
        <a:xfrm rot="16200000">
          <a:off x="1954207" y="915800"/>
          <a:ext cx="4498848" cy="2667246"/>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1394" bIns="0" numCol="1" spcCol="1270" anchor="t" anchorCtr="0">
          <a:noAutofit/>
        </a:bodyPr>
        <a:lstStyle/>
        <a:p>
          <a:pPr marL="0" lvl="0" indent="0" algn="l" defTabSz="1066800">
            <a:lnSpc>
              <a:spcPct val="90000"/>
            </a:lnSpc>
            <a:spcBef>
              <a:spcPct val="0"/>
            </a:spcBef>
            <a:spcAft>
              <a:spcPct val="35000"/>
            </a:spcAft>
            <a:buNone/>
          </a:pPr>
          <a:r>
            <a:rPr lang="en-US" sz="2400" b="1" i="0" kern="1200"/>
            <a:t>The second stage </a:t>
          </a:r>
          <a:endParaRPr lang="en-US" sz="2400" kern="1200"/>
        </a:p>
        <a:p>
          <a:pPr marL="171450" lvl="1" indent="-171450" algn="l" defTabSz="844550">
            <a:lnSpc>
              <a:spcPct val="90000"/>
            </a:lnSpc>
            <a:spcBef>
              <a:spcPct val="0"/>
            </a:spcBef>
            <a:spcAft>
              <a:spcPct val="15000"/>
            </a:spcAft>
            <a:buChar char="•"/>
          </a:pPr>
          <a:r>
            <a:rPr lang="en-US" sz="1900" b="0" i="0" kern="1200"/>
            <a:t>results in latent regressions that imputing scale performance with all information in the student, teacher, and school questionnaires. </a:t>
          </a:r>
          <a:endParaRPr lang="en-US" sz="1900" kern="1200"/>
        </a:p>
      </dsp:txBody>
      <dsp:txXfrm rot="5400000">
        <a:off x="2870008" y="899769"/>
        <a:ext cx="2667246" cy="2699308"/>
      </dsp:txXfrm>
    </dsp:sp>
    <dsp:sp modelId="{D8C28DEF-51C7-441B-8F4C-DD8A0A4ABA05}">
      <dsp:nvSpPr>
        <dsp:cNvPr id="0" name=""/>
        <dsp:cNvSpPr/>
      </dsp:nvSpPr>
      <dsp:spPr>
        <a:xfrm rot="16200000">
          <a:off x="4821496" y="915800"/>
          <a:ext cx="4498848" cy="2667246"/>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1394" bIns="0" numCol="1" spcCol="1270" anchor="t" anchorCtr="0">
          <a:noAutofit/>
        </a:bodyPr>
        <a:lstStyle/>
        <a:p>
          <a:pPr marL="0" lvl="0" indent="0" algn="l" defTabSz="1066800">
            <a:lnSpc>
              <a:spcPct val="90000"/>
            </a:lnSpc>
            <a:spcBef>
              <a:spcPct val="0"/>
            </a:spcBef>
            <a:spcAft>
              <a:spcPct val="35000"/>
            </a:spcAft>
            <a:buNone/>
          </a:pPr>
          <a:r>
            <a:rPr lang="en-US" sz="2400" b="1" i="0" kern="1200"/>
            <a:t>The third stage </a:t>
          </a:r>
          <a:endParaRPr lang="en-US" sz="2400" kern="1200"/>
        </a:p>
        <a:p>
          <a:pPr marL="171450" lvl="1" indent="-171450" algn="l" defTabSz="844550">
            <a:lnSpc>
              <a:spcPct val="90000"/>
            </a:lnSpc>
            <a:spcBef>
              <a:spcPct val="0"/>
            </a:spcBef>
            <a:spcAft>
              <a:spcPct val="15000"/>
            </a:spcAft>
            <a:buChar char="•"/>
          </a:pPr>
          <a:r>
            <a:rPr lang="en-US" sz="1900" b="0" i="0" kern="1200" dirty="0"/>
            <a:t>combines the previous two stages. </a:t>
          </a:r>
          <a:endParaRPr lang="en-US" sz="1900" kern="1200" dirty="0"/>
        </a:p>
      </dsp:txBody>
      <dsp:txXfrm rot="5400000">
        <a:off x="5737297" y="899769"/>
        <a:ext cx="2667246" cy="2699308"/>
      </dsp:txXfrm>
    </dsp:sp>
    <dsp:sp modelId="{C98CADA7-CBDC-4F0A-8A6E-AAB25F7B13FA}">
      <dsp:nvSpPr>
        <dsp:cNvPr id="0" name=""/>
        <dsp:cNvSpPr/>
      </dsp:nvSpPr>
      <dsp:spPr>
        <a:xfrm rot="16200000">
          <a:off x="7688786" y="915800"/>
          <a:ext cx="4498848" cy="2667246"/>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1394" bIns="0" numCol="1" spcCol="1270" anchor="t" anchorCtr="0">
          <a:noAutofit/>
        </a:bodyPr>
        <a:lstStyle/>
        <a:p>
          <a:pPr marL="0" lvl="0" indent="0" algn="l" defTabSz="1066800">
            <a:lnSpc>
              <a:spcPct val="90000"/>
            </a:lnSpc>
            <a:spcBef>
              <a:spcPct val="0"/>
            </a:spcBef>
            <a:spcAft>
              <a:spcPct val="35000"/>
            </a:spcAft>
            <a:buNone/>
          </a:pPr>
          <a:r>
            <a:rPr lang="en-US" sz="2400" b="1" i="0" kern="1200" baseline="0"/>
            <a:t>The fourth stage </a:t>
          </a:r>
          <a:endParaRPr lang="en-US" sz="2400" kern="1200"/>
        </a:p>
        <a:p>
          <a:pPr marL="171450" lvl="1" indent="-171450" algn="l" defTabSz="844550">
            <a:lnSpc>
              <a:spcPct val="90000"/>
            </a:lnSpc>
            <a:spcBef>
              <a:spcPct val="0"/>
            </a:spcBef>
            <a:spcAft>
              <a:spcPct val="15000"/>
            </a:spcAft>
            <a:buChar char="•"/>
          </a:pPr>
          <a:r>
            <a:rPr lang="en-US" sz="1900" b="0" i="0" kern="1200"/>
            <a:t>draws multiple plausible values from a posterior distribution.</a:t>
          </a:r>
          <a:endParaRPr lang="en-US" sz="1900" kern="1200"/>
        </a:p>
      </dsp:txBody>
      <dsp:txXfrm rot="5400000">
        <a:off x="8604587" y="899769"/>
        <a:ext cx="2667246" cy="269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2BF39-A925-40E4-9255-C5BC76E7FF46}">
      <dsp:nvSpPr>
        <dsp:cNvPr id="0" name=""/>
        <dsp:cNvSpPr/>
      </dsp:nvSpPr>
      <dsp:spPr>
        <a:xfrm>
          <a:off x="0" y="89311"/>
          <a:ext cx="11274425"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Estimating IRT parameters for each cognitive question, and a likelihood function for proficiency. </a:t>
          </a:r>
        </a:p>
      </dsp:txBody>
      <dsp:txXfrm>
        <a:off x="63112" y="152423"/>
        <a:ext cx="11148201" cy="1166626"/>
      </dsp:txXfrm>
    </dsp:sp>
    <dsp:sp modelId="{871EBD48-0AAC-438B-A96E-0EFD6882DAF8}">
      <dsp:nvSpPr>
        <dsp:cNvPr id="0" name=""/>
        <dsp:cNvSpPr/>
      </dsp:nvSpPr>
      <dsp:spPr>
        <a:xfrm>
          <a:off x="0" y="1593468"/>
          <a:ext cx="11274425"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Common IRT models used in large scale assessments</a:t>
          </a:r>
        </a:p>
      </dsp:txBody>
      <dsp:txXfrm>
        <a:off x="63112" y="1656580"/>
        <a:ext cx="11148201" cy="1166626"/>
      </dsp:txXfrm>
    </dsp:sp>
    <dsp:sp modelId="{E8898D2F-C817-4119-9B85-7F69AE35FF82}">
      <dsp:nvSpPr>
        <dsp:cNvPr id="0" name=""/>
        <dsp:cNvSpPr/>
      </dsp:nvSpPr>
      <dsp:spPr>
        <a:xfrm>
          <a:off x="0" y="2862211"/>
          <a:ext cx="11274425" cy="154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963"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Dichotomous items: the two- or three-parameter logistics item response model</a:t>
          </a:r>
        </a:p>
        <a:p>
          <a:pPr marL="114300" lvl="1" indent="-114300" algn="l" defTabSz="533400">
            <a:lnSpc>
              <a:spcPct val="90000"/>
            </a:lnSpc>
            <a:spcBef>
              <a:spcPct val="0"/>
            </a:spcBef>
            <a:spcAft>
              <a:spcPct val="20000"/>
            </a:spcAft>
            <a:buChar char="•"/>
          </a:pPr>
          <a:endParaRPr lang="en-US" sz="1200" kern="1200" dirty="0"/>
        </a:p>
        <a:p>
          <a:pPr marL="285750" lvl="1" indent="-285750" algn="l" defTabSz="1244600">
            <a:lnSpc>
              <a:spcPct val="90000"/>
            </a:lnSpc>
            <a:spcBef>
              <a:spcPct val="0"/>
            </a:spcBef>
            <a:spcAft>
              <a:spcPct val="20000"/>
            </a:spcAft>
            <a:buChar char="•"/>
          </a:pPr>
          <a:r>
            <a:rPr lang="en-US" sz="2800" kern="1200" dirty="0"/>
            <a:t>Polytomous items: the generalized partial credit model</a:t>
          </a:r>
        </a:p>
      </dsp:txBody>
      <dsp:txXfrm>
        <a:off x="0" y="2862211"/>
        <a:ext cx="11274425" cy="1547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4C80D-875D-43AF-8D05-563AFB205CBF}">
      <dsp:nvSpPr>
        <dsp:cNvPr id="0" name=""/>
        <dsp:cNvSpPr/>
      </dsp:nvSpPr>
      <dsp:spPr>
        <a:xfrm>
          <a:off x="39793" y="384946"/>
          <a:ext cx="1482075" cy="14820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E36C4-E47D-498C-9C6F-5355D71C9C3B}">
      <dsp:nvSpPr>
        <dsp:cNvPr id="0" name=""/>
        <dsp:cNvSpPr/>
      </dsp:nvSpPr>
      <dsp:spPr>
        <a:xfrm>
          <a:off x="351029" y="696182"/>
          <a:ext cx="859603" cy="859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28AB1-4B26-44E1-A7FF-93DE52D4230B}">
      <dsp:nvSpPr>
        <dsp:cNvPr id="0" name=""/>
        <dsp:cNvSpPr/>
      </dsp:nvSpPr>
      <dsp:spPr>
        <a:xfrm>
          <a:off x="1839457" y="384946"/>
          <a:ext cx="3493463" cy="148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It is the 3</a:t>
          </a:r>
          <a:r>
            <a:rPr lang="en-US" sz="2100" kern="1200" baseline="30000" dirty="0"/>
            <a:t>rd</a:t>
          </a:r>
          <a:r>
            <a:rPr lang="en-US" sz="2100" kern="1200" dirty="0"/>
            <a:t> stage final model </a:t>
          </a:r>
        </a:p>
      </dsp:txBody>
      <dsp:txXfrm>
        <a:off x="1839457" y="384946"/>
        <a:ext cx="3493463" cy="1482075"/>
      </dsp:txXfrm>
    </dsp:sp>
    <dsp:sp modelId="{DA72C4DD-0532-451A-A175-8A24AE02A55A}">
      <dsp:nvSpPr>
        <dsp:cNvPr id="0" name=""/>
        <dsp:cNvSpPr/>
      </dsp:nvSpPr>
      <dsp:spPr>
        <a:xfrm>
          <a:off x="5941630" y="384946"/>
          <a:ext cx="1482075" cy="14820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3704A-2387-4655-87EB-A798766EDF96}">
      <dsp:nvSpPr>
        <dsp:cNvPr id="0" name=""/>
        <dsp:cNvSpPr/>
      </dsp:nvSpPr>
      <dsp:spPr>
        <a:xfrm>
          <a:off x="6252866" y="696182"/>
          <a:ext cx="859603" cy="8596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7C54F1-C18D-4486-B51D-74A6C77836CC}">
      <dsp:nvSpPr>
        <dsp:cNvPr id="0" name=""/>
        <dsp:cNvSpPr/>
      </dsp:nvSpPr>
      <dsp:spPr>
        <a:xfrm>
          <a:off x="7741294" y="384946"/>
          <a:ext cx="3493463" cy="148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Through the final model, obtain regression estimates for conditioned subgroups/contextual variables</a:t>
          </a:r>
        </a:p>
      </dsp:txBody>
      <dsp:txXfrm>
        <a:off x="7741294" y="384946"/>
        <a:ext cx="3493463" cy="1482075"/>
      </dsp:txXfrm>
    </dsp:sp>
    <dsp:sp modelId="{AA682688-1210-4956-82BC-EF32D7A0D1EF}">
      <dsp:nvSpPr>
        <dsp:cNvPr id="0" name=""/>
        <dsp:cNvSpPr/>
      </dsp:nvSpPr>
      <dsp:spPr>
        <a:xfrm>
          <a:off x="39793" y="2631826"/>
          <a:ext cx="1482075" cy="14820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4C0806-C42E-429A-B22D-7AEB4D35D9B3}">
      <dsp:nvSpPr>
        <dsp:cNvPr id="0" name=""/>
        <dsp:cNvSpPr/>
      </dsp:nvSpPr>
      <dsp:spPr>
        <a:xfrm>
          <a:off x="351029" y="2943061"/>
          <a:ext cx="859603" cy="8596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3C6BB-5D68-4BF1-BEA9-DCCE0478947D}">
      <dsp:nvSpPr>
        <dsp:cNvPr id="0" name=""/>
        <dsp:cNvSpPr/>
      </dsp:nvSpPr>
      <dsp:spPr>
        <a:xfrm>
          <a:off x="1839457" y="2631826"/>
          <a:ext cx="3493463" cy="148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Weights and sampling design variables (e.g., PSU and STRATA) applied </a:t>
          </a:r>
        </a:p>
      </dsp:txBody>
      <dsp:txXfrm>
        <a:off x="1839457" y="2631826"/>
        <a:ext cx="3493463" cy="1482075"/>
      </dsp:txXfrm>
    </dsp:sp>
    <dsp:sp modelId="{8D101D42-A402-4C73-B718-C62F5EE29B75}">
      <dsp:nvSpPr>
        <dsp:cNvPr id="0" name=""/>
        <dsp:cNvSpPr/>
      </dsp:nvSpPr>
      <dsp:spPr>
        <a:xfrm>
          <a:off x="5941630" y="2631826"/>
          <a:ext cx="1482075" cy="14820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7BE4D-3B0D-4FA8-84FC-F15A1F6AA0B0}">
      <dsp:nvSpPr>
        <dsp:cNvPr id="0" name=""/>
        <dsp:cNvSpPr/>
      </dsp:nvSpPr>
      <dsp:spPr>
        <a:xfrm>
          <a:off x="6252866" y="2943061"/>
          <a:ext cx="859603" cy="8596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39260A-789A-495D-BF1C-17A13332C390}">
      <dsp:nvSpPr>
        <dsp:cNvPr id="0" name=""/>
        <dsp:cNvSpPr/>
      </dsp:nvSpPr>
      <dsp:spPr>
        <a:xfrm>
          <a:off x="7741294" y="2631826"/>
          <a:ext cx="3493463" cy="148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Taylor series method is used for variance estimation</a:t>
          </a:r>
        </a:p>
      </dsp:txBody>
      <dsp:txXfrm>
        <a:off x="7741294" y="2631826"/>
        <a:ext cx="3493463" cy="1482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0586F-CC0E-4EA2-9728-F3F9AAC685FA}">
      <dsp:nvSpPr>
        <dsp:cNvPr id="0" name=""/>
        <dsp:cNvSpPr/>
      </dsp:nvSpPr>
      <dsp:spPr>
        <a:xfrm>
          <a:off x="0" y="731062"/>
          <a:ext cx="11274425" cy="13496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3222E-43FF-4F5C-ADFD-EB1868739A65}">
      <dsp:nvSpPr>
        <dsp:cNvPr id="0" name=""/>
        <dsp:cNvSpPr/>
      </dsp:nvSpPr>
      <dsp:spPr>
        <a:xfrm>
          <a:off x="408270" y="1034735"/>
          <a:ext cx="742309" cy="742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232BD-0199-47AC-931B-CACA32E86A24}">
      <dsp:nvSpPr>
        <dsp:cNvPr id="0" name=""/>
        <dsp:cNvSpPr/>
      </dsp:nvSpPr>
      <dsp:spPr>
        <a:xfrm>
          <a:off x="1558850" y="731062"/>
          <a:ext cx="9715574" cy="13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38" tIns="142838" rIns="142838" bIns="142838" numCol="1" spcCol="1270" anchor="ctr" anchorCtr="0">
          <a:noAutofit/>
        </a:bodyPr>
        <a:lstStyle/>
        <a:p>
          <a:pPr marL="0" lvl="0" indent="0" algn="l" defTabSz="1111250">
            <a:lnSpc>
              <a:spcPct val="90000"/>
            </a:lnSpc>
            <a:spcBef>
              <a:spcPct val="0"/>
            </a:spcBef>
            <a:spcAft>
              <a:spcPct val="35000"/>
            </a:spcAft>
            <a:buNone/>
          </a:pPr>
          <a:r>
            <a:rPr lang="en-US" sz="2500" kern="1200" dirty="0"/>
            <a:t>Draw multiple  potential values from the posterior distribution from the 3</a:t>
          </a:r>
          <a:r>
            <a:rPr lang="en-US" sz="2500" kern="1200" baseline="30000" dirty="0"/>
            <a:t>rd</a:t>
          </a:r>
          <a:r>
            <a:rPr lang="en-US" sz="2500" kern="1200" dirty="0"/>
            <a:t> stage final model. </a:t>
          </a:r>
        </a:p>
      </dsp:txBody>
      <dsp:txXfrm>
        <a:off x="1558850" y="731062"/>
        <a:ext cx="9715574" cy="1349654"/>
      </dsp:txXfrm>
    </dsp:sp>
    <dsp:sp modelId="{98049297-0F28-43F2-9EF5-B7C79BD8A553}">
      <dsp:nvSpPr>
        <dsp:cNvPr id="0" name=""/>
        <dsp:cNvSpPr/>
      </dsp:nvSpPr>
      <dsp:spPr>
        <a:xfrm>
          <a:off x="0" y="2418130"/>
          <a:ext cx="11274425" cy="13496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14AED-334F-4D1B-93D8-4248ED0CBB3D}">
      <dsp:nvSpPr>
        <dsp:cNvPr id="0" name=""/>
        <dsp:cNvSpPr/>
      </dsp:nvSpPr>
      <dsp:spPr>
        <a:xfrm>
          <a:off x="415604" y="2733078"/>
          <a:ext cx="742309" cy="7423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4FC0A-0559-4660-9D6F-98AF3475E592}">
      <dsp:nvSpPr>
        <dsp:cNvPr id="0" name=""/>
        <dsp:cNvSpPr/>
      </dsp:nvSpPr>
      <dsp:spPr>
        <a:xfrm>
          <a:off x="1558850" y="2418130"/>
          <a:ext cx="9715574" cy="13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38" tIns="142838" rIns="142838" bIns="142838" numCol="1" spcCol="1270" anchor="ctr" anchorCtr="0">
          <a:noAutofit/>
        </a:bodyPr>
        <a:lstStyle/>
        <a:p>
          <a:pPr marL="0" lvl="0" indent="0" algn="l" defTabSz="1111250">
            <a:lnSpc>
              <a:spcPct val="90000"/>
            </a:lnSpc>
            <a:spcBef>
              <a:spcPct val="0"/>
            </a:spcBef>
            <a:spcAft>
              <a:spcPct val="35000"/>
            </a:spcAft>
            <a:buNone/>
          </a:pPr>
          <a:r>
            <a:rPr lang="en-US" sz="2500" kern="1200" dirty="0"/>
            <a:t>Rubin’s multiple imputation method need to be used to calculate the measurement error (imputation error) and sampling error</a:t>
          </a:r>
        </a:p>
      </dsp:txBody>
      <dsp:txXfrm>
        <a:off x="1558850" y="2418130"/>
        <a:ext cx="9715574" cy="134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377E8-58C7-4C13-99D9-DD03C5668343}">
      <dsp:nvSpPr>
        <dsp:cNvPr id="0" name=""/>
        <dsp:cNvSpPr/>
      </dsp:nvSpPr>
      <dsp:spPr>
        <a:xfrm>
          <a:off x="0" y="59198"/>
          <a:ext cx="9193795" cy="1074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Dire</a:t>
          </a:r>
          <a:r>
            <a:rPr lang="en-US" sz="2700" kern="1200"/>
            <a:t> offers direct estimation and draw PVs functions. Good alternative for AM.</a:t>
          </a:r>
        </a:p>
      </dsp:txBody>
      <dsp:txXfrm>
        <a:off x="52431" y="111629"/>
        <a:ext cx="9088933" cy="969198"/>
      </dsp:txXfrm>
    </dsp:sp>
    <dsp:sp modelId="{6AF66505-5FB7-4E12-87EC-687AD2C7FCBE}">
      <dsp:nvSpPr>
        <dsp:cNvPr id="0" name=""/>
        <dsp:cNvSpPr/>
      </dsp:nvSpPr>
      <dsp:spPr>
        <a:xfrm>
          <a:off x="0" y="1211018"/>
          <a:ext cx="9193795" cy="1074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EdSurvey</a:t>
          </a:r>
          <a:r>
            <a:rPr lang="en-US" sz="2700" kern="1200"/>
            <a:t> acts as an interface to Dire, streamlines all procedures required for DE:</a:t>
          </a:r>
        </a:p>
      </dsp:txBody>
      <dsp:txXfrm>
        <a:off x="52431" y="1263449"/>
        <a:ext cx="9088933" cy="969198"/>
      </dsp:txXfrm>
    </dsp:sp>
    <dsp:sp modelId="{042B1699-7D8E-4D54-89DD-CDDE602478C0}">
      <dsp:nvSpPr>
        <dsp:cNvPr id="0" name=""/>
        <dsp:cNvSpPr/>
      </dsp:nvSpPr>
      <dsp:spPr>
        <a:xfrm>
          <a:off x="0" y="2285078"/>
          <a:ext cx="9193795" cy="206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9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Implements scoring, IRT parameters, scaling information automatedly</a:t>
          </a:r>
        </a:p>
        <a:p>
          <a:pPr marL="228600" lvl="1" indent="-228600" algn="l" defTabSz="933450">
            <a:lnSpc>
              <a:spcPct val="90000"/>
            </a:lnSpc>
            <a:spcBef>
              <a:spcPct val="0"/>
            </a:spcBef>
            <a:spcAft>
              <a:spcPct val="20000"/>
            </a:spcAft>
            <a:buChar char="•"/>
          </a:pPr>
          <a:r>
            <a:rPr lang="en-US" sz="2100" b="0" i="0" kern="1200" dirty="0"/>
            <a:t>Makes item adjustments made by NCES</a:t>
          </a:r>
          <a:endParaRPr lang="en-US" sz="2100" kern="1200" dirty="0"/>
        </a:p>
        <a:p>
          <a:pPr marL="228600" lvl="1" indent="-228600" algn="l" defTabSz="933450">
            <a:lnSpc>
              <a:spcPct val="90000"/>
            </a:lnSpc>
            <a:spcBef>
              <a:spcPct val="0"/>
            </a:spcBef>
            <a:spcAft>
              <a:spcPct val="20000"/>
            </a:spcAft>
            <a:buChar char="•"/>
          </a:pPr>
          <a:r>
            <a:rPr lang="en-US" sz="2100" kern="1200" dirty="0"/>
            <a:t>A</a:t>
          </a:r>
          <a:r>
            <a:rPr lang="en-US" sz="2100" b="0" i="0" kern="1200" dirty="0"/>
            <a:t>llows users to use new PVs in the same way NCES PVs were used--all </a:t>
          </a:r>
          <a:r>
            <a:rPr lang="en-US" sz="2100" b="0" i="0" kern="1200" dirty="0" err="1"/>
            <a:t>EdSurvey</a:t>
          </a:r>
          <a:r>
            <a:rPr lang="en-US" sz="2100" b="0" i="0" kern="1200" dirty="0"/>
            <a:t> functions are available for the new PVs!</a:t>
          </a:r>
          <a:endParaRPr lang="en-US" sz="2100" kern="1200" dirty="0"/>
        </a:p>
        <a:p>
          <a:pPr marL="228600" lvl="1" indent="-228600" algn="l" defTabSz="933450">
            <a:lnSpc>
              <a:spcPct val="90000"/>
            </a:lnSpc>
            <a:spcBef>
              <a:spcPct val="0"/>
            </a:spcBef>
            <a:spcAft>
              <a:spcPct val="20000"/>
            </a:spcAft>
            <a:buChar char="•"/>
          </a:pPr>
          <a:r>
            <a:rPr lang="en-US" sz="2100" kern="1200" dirty="0"/>
            <a:t>Takes care of complex design features such as weighting and variance estimation behind the scene</a:t>
          </a:r>
        </a:p>
      </dsp:txBody>
      <dsp:txXfrm>
        <a:off x="0" y="2285078"/>
        <a:ext cx="9193795" cy="206792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drawing1.xml><?xml version="1.0" encoding="utf-8"?>
<c:userShapes xmlns:c="http://schemas.openxmlformats.org/drawingml/2006/chart">
  <cdr:relSizeAnchor xmlns:cdr="http://schemas.openxmlformats.org/drawingml/2006/chartDrawing">
    <cdr:from>
      <cdr:x>0.62958</cdr:x>
      <cdr:y>0.46105</cdr:y>
    </cdr:from>
    <cdr:to>
      <cdr:x>0.62958</cdr:x>
      <cdr:y>0.91368</cdr:y>
    </cdr:to>
    <cdr:cxnSp macro="">
      <cdr:nvCxnSpPr>
        <cdr:cNvPr id="7" name="Straight Connector 6">
          <a:extLst xmlns:a="http://schemas.openxmlformats.org/drawingml/2006/main">
            <a:ext uri="{FF2B5EF4-FFF2-40B4-BE49-F238E27FC236}">
              <a16:creationId xmlns:a16="http://schemas.microsoft.com/office/drawing/2014/main" id="{A8032A43-6377-4B2B-977E-C8D7BF2872C5}"/>
            </a:ext>
          </a:extLst>
        </cdr:cNvPr>
        <cdr:cNvCxnSpPr/>
      </cdr:nvCxnSpPr>
      <cdr:spPr>
        <a:xfrm xmlns:a="http://schemas.openxmlformats.org/drawingml/2006/main">
          <a:off x="3999877" y="1925514"/>
          <a:ext cx="0" cy="1890346"/>
        </a:xfrm>
        <a:prstGeom xmlns:a="http://schemas.openxmlformats.org/drawingml/2006/main" prst="line">
          <a:avLst/>
        </a:prstGeom>
        <a:ln xmlns:a="http://schemas.openxmlformats.org/drawingml/2006/main" w="19050">
          <a:solidFill>
            <a:schemeClr val="tx2"/>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0.42647</cdr:x>
      <cdr:y>0.63155</cdr:y>
    </cdr:from>
    <cdr:to>
      <cdr:x>0.52746</cdr:x>
      <cdr:y>0.76288</cdr:y>
    </cdr:to>
    <cdr:sp macro="" textlink="">
      <cdr:nvSpPr>
        <cdr:cNvPr id="3" name="TextBox 2"/>
        <cdr:cNvSpPr txBox="1"/>
      </cdr:nvSpPr>
      <cdr:spPr>
        <a:xfrm xmlns:a="http://schemas.openxmlformats.org/drawingml/2006/main">
          <a:off x="3873500" y="439737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a:p>
      </cdr:txBody>
    </cdr:sp>
  </cdr:relSizeAnchor>
  <cdr:relSizeAnchor xmlns:cdr="http://schemas.openxmlformats.org/drawingml/2006/chartDrawing">
    <cdr:from>
      <cdr:x>0.41833</cdr:x>
      <cdr:y>0.61514</cdr:y>
    </cdr:from>
    <cdr:to>
      <cdr:x>0.51906</cdr:x>
      <cdr:y>0.74647</cdr:y>
    </cdr:to>
    <cdr:sp macro="" textlink="">
      <cdr:nvSpPr>
        <cdr:cNvPr id="4" name="TextBox 3"/>
        <cdr:cNvSpPr txBox="1"/>
      </cdr:nvSpPr>
      <cdr:spPr>
        <a:xfrm xmlns:a="http://schemas.openxmlformats.org/drawingml/2006/main">
          <a:off x="3797300" y="428307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36772" y="8651127"/>
            <a:ext cx="3011699" cy="461804"/>
          </a:xfrm>
          <a:prstGeom prst="rect">
            <a:avLst/>
          </a:prstGeom>
        </p:spPr>
        <p:txBody>
          <a:bodyPr vert="horz" lIns="92484" tIns="46242" rIns="92484" bIns="46242" rtlCol="0" anchor="b" anchorCtr="0"/>
          <a:lstStyle>
            <a:lvl1pPr algn="r">
              <a:defRPr sz="1200"/>
            </a:lvl1pPr>
          </a:lstStyle>
          <a:p>
            <a:r>
              <a:rPr lang="en-US" sz="1000">
                <a:latin typeface="Arial" panose="020B0604020202020204" pitchFamily="34" charset="0"/>
              </a:rPr>
              <a:t>(added from Insert tab, Header &amp; Footer icon, Fixed Date and time)  1/23/2018</a:t>
            </a:r>
            <a:endParaRPr lang="en-US" sz="1000" dirty="0"/>
          </a:p>
        </p:txBody>
      </p:sp>
      <p:sp>
        <p:nvSpPr>
          <p:cNvPr id="4" name="Footer Placeholder 3"/>
          <p:cNvSpPr>
            <a:spLocks noGrp="1"/>
          </p:cNvSpPr>
          <p:nvPr>
            <p:ph type="ftr" sz="quarter" idx="2"/>
          </p:nvPr>
        </p:nvSpPr>
        <p:spPr>
          <a:xfrm>
            <a:off x="4" y="8649525"/>
            <a:ext cx="3011699" cy="461804"/>
          </a:xfrm>
          <a:prstGeom prst="rect">
            <a:avLst/>
          </a:prstGeom>
        </p:spPr>
        <p:txBody>
          <a:bodyPr vert="horz" lIns="92484" tIns="46242" rIns="92484" bIns="46242" rtlCol="0" anchor="b"/>
          <a:lstStyle>
            <a:lvl1pPr algn="l">
              <a:defRPr sz="1200"/>
            </a:lvl1pPr>
          </a:lstStyle>
          <a:p>
            <a:r>
              <a:rPr lang="en-US" sz="1000" dirty="0">
                <a:latin typeface="Arial" panose="020B0604020202020204" pitchFamily="34" charset="0"/>
              </a:rPr>
              <a:t>Presentation Title (added from Insert tab, Header &amp; Footer icon)</a:t>
            </a:r>
            <a:endParaRPr lang="en-US" sz="1000" dirty="0"/>
          </a:p>
        </p:txBody>
      </p:sp>
      <p:sp>
        <p:nvSpPr>
          <p:cNvPr id="5" name="Slide Number Placeholder 4"/>
          <p:cNvSpPr>
            <a:spLocks noGrp="1"/>
          </p:cNvSpPr>
          <p:nvPr>
            <p:ph type="sldNum" sz="quarter" idx="3"/>
          </p:nvPr>
        </p:nvSpPr>
        <p:spPr>
          <a:xfrm>
            <a:off x="3266855" y="8865146"/>
            <a:ext cx="335628" cy="246178"/>
          </a:xfrm>
          <a:prstGeom prst="rect">
            <a:avLst/>
          </a:prstGeom>
        </p:spPr>
        <p:txBody>
          <a:bodyPr vert="horz" wrap="none" lIns="92484" tIns="46242" rIns="92484" bIns="46242" rtlCol="0" anchor="b">
            <a:spAutoFit/>
          </a:bodyPr>
          <a:lstStyle>
            <a:lvl1pPr algn="r">
              <a:defRPr sz="1200"/>
            </a:lvl1pPr>
          </a:lstStyle>
          <a:p>
            <a:fld id="{8ECF3336-8297-0546-B238-9969018B7F84}" type="slidenum">
              <a:rPr lang="en-US" sz="1000"/>
              <a:t>‹#›</a:t>
            </a:fld>
            <a:endParaRPr lang="en-US" sz="1000" dirty="0"/>
          </a:p>
        </p:txBody>
      </p:sp>
      <p:pic>
        <p:nvPicPr>
          <p:cNvPr id="11" name="Picture 10">
            <a:extLst>
              <a:ext uri="{FF2B5EF4-FFF2-40B4-BE49-F238E27FC236}">
                <a16:creationId xmlns:a16="http://schemas.microsoft.com/office/drawing/2014/main" id="{C06ED5D5-4B95-4241-858C-94762E2091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126" y="92907"/>
            <a:ext cx="1183651" cy="453614"/>
          </a:xfrm>
          <a:prstGeom prst="rect">
            <a:avLst/>
          </a:prstGeom>
        </p:spPr>
      </p:pic>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7663" y="123146"/>
            <a:ext cx="1193095" cy="453614"/>
          </a:xfrm>
          <a:prstGeom prst="rect">
            <a:avLst/>
          </a:prstGeom>
        </p:spPr>
      </p:pic>
      <p:sp>
        <p:nvSpPr>
          <p:cNvPr id="3" name="Date Placeholder 2"/>
          <p:cNvSpPr>
            <a:spLocks noGrp="1"/>
          </p:cNvSpPr>
          <p:nvPr>
            <p:ph type="dt" idx="1"/>
          </p:nvPr>
        </p:nvSpPr>
        <p:spPr>
          <a:xfrm>
            <a:off x="3936772" y="8620343"/>
            <a:ext cx="3011699" cy="615739"/>
          </a:xfrm>
          <a:prstGeom prst="rect">
            <a:avLst/>
          </a:prstGeom>
        </p:spPr>
        <p:txBody>
          <a:bodyPr vert="horz" lIns="92484" tIns="46242" rIns="92484" bIns="46242" rtlCol="0" anchor="b" anchorCtr="0"/>
          <a:lstStyle>
            <a:lvl1pPr algn="r">
              <a:defRPr sz="1000" baseline="0">
                <a:latin typeface="Calibri"/>
              </a:defRPr>
            </a:lvl1pPr>
          </a:lstStyle>
          <a:p>
            <a:r>
              <a:rPr lang="en-US"/>
              <a:t>(added from Insert tab, Header &amp; Footer icon, Fixed Date and time)  1/23/2018</a:t>
            </a:r>
            <a:endParaRPr lang="en-US" dirty="0"/>
          </a:p>
        </p:txBody>
      </p:sp>
      <p:sp>
        <p:nvSpPr>
          <p:cNvPr id="4" name="Slide Image Placeholder 3"/>
          <p:cNvSpPr>
            <a:spLocks noGrp="1" noRot="1" noChangeAspect="1"/>
          </p:cNvSpPr>
          <p:nvPr>
            <p:ph type="sldImg" idx="2"/>
          </p:nvPr>
        </p:nvSpPr>
        <p:spPr>
          <a:xfrm>
            <a:off x="1057275" y="685800"/>
            <a:ext cx="4835525" cy="2720975"/>
          </a:xfrm>
          <a:prstGeom prst="rect">
            <a:avLst/>
          </a:prstGeom>
          <a:noFill/>
          <a:ln w="12700">
            <a:solidFill>
              <a:prstClr val="black"/>
            </a:solidFill>
          </a:ln>
        </p:spPr>
        <p:txBody>
          <a:bodyPr vert="horz" lIns="92484" tIns="46242" rIns="92484" bIns="46242" rtlCol="0" anchor="ctr"/>
          <a:lstStyle/>
          <a:p>
            <a:endParaRPr lang="en-US" dirty="0"/>
          </a:p>
        </p:txBody>
      </p:sp>
      <p:sp>
        <p:nvSpPr>
          <p:cNvPr id="5" name="Notes Placeholder 4"/>
          <p:cNvSpPr>
            <a:spLocks noGrp="1"/>
          </p:cNvSpPr>
          <p:nvPr>
            <p:ph type="body" sz="quarter" idx="3"/>
          </p:nvPr>
        </p:nvSpPr>
        <p:spPr>
          <a:xfrm>
            <a:off x="1" y="3514973"/>
            <a:ext cx="6948467" cy="4997105"/>
          </a:xfrm>
          <a:prstGeom prst="rect">
            <a:avLst/>
          </a:prstGeom>
        </p:spPr>
        <p:txBody>
          <a:bodyPr vert="horz" lIns="92484" tIns="46242" rIns="92484" bIns="4624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4" y="8620346"/>
            <a:ext cx="3011699" cy="615739"/>
          </a:xfrm>
          <a:prstGeom prst="rect">
            <a:avLst/>
          </a:prstGeom>
        </p:spPr>
        <p:txBody>
          <a:bodyPr vert="horz" lIns="92484" tIns="46242" rIns="92484" bIns="46242" rtlCol="0" anchor="b" anchorCtr="0"/>
          <a:lstStyle>
            <a:lvl1pPr algn="l">
              <a:defRPr sz="1100">
                <a:latin typeface="Calibri"/>
              </a:defRPr>
            </a:lvl1pPr>
          </a:lstStyle>
          <a:p>
            <a:r>
              <a:rPr lang="en-US" dirty="0"/>
              <a:t>Presentation Title (added from Insert tab, Header &amp; Footer icon)</a:t>
            </a:r>
          </a:p>
        </p:txBody>
      </p:sp>
      <p:sp>
        <p:nvSpPr>
          <p:cNvPr id="7" name="Slide Number Placeholder 6"/>
          <p:cNvSpPr>
            <a:spLocks noGrp="1"/>
          </p:cNvSpPr>
          <p:nvPr>
            <p:ph type="sldNum" sz="quarter" idx="5"/>
          </p:nvPr>
        </p:nvSpPr>
        <p:spPr>
          <a:xfrm>
            <a:off x="3383667" y="8964958"/>
            <a:ext cx="182742" cy="231360"/>
          </a:xfrm>
          <a:prstGeom prst="rect">
            <a:avLst/>
          </a:prstGeom>
        </p:spPr>
        <p:txBody>
          <a:bodyPr vert="horz" wrap="none" lIns="0" tIns="0" rIns="0" bIns="46242" rtlCol="0" anchor="ctr" anchorCtr="1">
            <a:spAutoFit/>
          </a:bodyPr>
          <a:lstStyle>
            <a:lvl1pPr algn="ctr">
              <a:defRPr sz="12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a:p>
        </p:txBody>
      </p:sp>
      <p:sp>
        <p:nvSpPr>
          <p:cNvPr id="54276" name="Slide Number Placeholder 3"/>
          <p:cNvSpPr>
            <a:spLocks noGrp="1"/>
          </p:cNvSpPr>
          <p:nvPr>
            <p:ph type="sldNum" sz="quarter" idx="5"/>
          </p:nvPr>
        </p:nvSpPr>
        <p:spPr>
          <a:xfrm>
            <a:off x="3435764" y="8964958"/>
            <a:ext cx="78547" cy="231360"/>
          </a:xfrm>
          <a:noFill/>
        </p:spPr>
        <p:txBody>
          <a:bodyPr/>
          <a:lstStyle/>
          <a:p>
            <a:fld id="{E8432EB3-45CB-4794-895D-9F21D2347757}" type="slidenum">
              <a:rPr lang="en-US" smtClean="0">
                <a:ea typeface="MS PGothic" pitchFamily="34" charset="-128"/>
              </a:rPr>
              <a:pPr/>
              <a:t>2</a:t>
            </a:fld>
            <a:endParaRPr lang="en-US" dirty="0">
              <a:ea typeface="MS PGothic" pitchFamily="34" charset="-128"/>
            </a:endParaRPr>
          </a:p>
        </p:txBody>
      </p:sp>
    </p:spTree>
    <p:extLst>
      <p:ext uri="{BB962C8B-B14F-4D97-AF65-F5344CB8AC3E}">
        <p14:creationId xmlns:p14="http://schemas.microsoft.com/office/powerpoint/2010/main" val="345264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p>
        </p:txBody>
      </p:sp>
      <p:sp>
        <p:nvSpPr>
          <p:cNvPr id="56324" name="Slide Number Placeholder 3"/>
          <p:cNvSpPr>
            <a:spLocks noGrp="1"/>
          </p:cNvSpPr>
          <p:nvPr>
            <p:ph type="sldNum" sz="quarter" idx="5"/>
          </p:nvPr>
        </p:nvSpPr>
        <p:spPr>
          <a:noFill/>
        </p:spPr>
        <p:txBody>
          <a:bodyPr/>
          <a:lstStyle/>
          <a:p>
            <a:fld id="{FD1E52D1-9AF3-4ADA-9563-96ECD04B98C0}" type="slidenum">
              <a:rPr lang="en-US" smtClean="0">
                <a:ea typeface="MS PGothic" pitchFamily="34" charset="-128"/>
              </a:rPr>
              <a:pPr/>
              <a:t>11</a:t>
            </a:fld>
            <a:endParaRPr lang="en-US">
              <a:ea typeface="MS PGothic" pitchFamily="34" charset="-128"/>
            </a:endParaRPr>
          </a:p>
        </p:txBody>
      </p:sp>
    </p:spTree>
    <p:extLst>
      <p:ext uri="{BB962C8B-B14F-4D97-AF65-F5344CB8AC3E}">
        <p14:creationId xmlns:p14="http://schemas.microsoft.com/office/powerpoint/2010/main" val="221295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p>
        </p:txBody>
      </p:sp>
      <p:sp>
        <p:nvSpPr>
          <p:cNvPr id="56324" name="Slide Number Placeholder 3"/>
          <p:cNvSpPr>
            <a:spLocks noGrp="1"/>
          </p:cNvSpPr>
          <p:nvPr>
            <p:ph type="sldNum" sz="quarter" idx="5"/>
          </p:nvPr>
        </p:nvSpPr>
        <p:spPr>
          <a:noFill/>
        </p:spPr>
        <p:txBody>
          <a:bodyPr/>
          <a:lstStyle/>
          <a:p>
            <a:fld id="{FD1E52D1-9AF3-4ADA-9563-96ECD04B98C0}" type="slidenum">
              <a:rPr lang="en-US" smtClean="0">
                <a:ea typeface="MS PGothic" pitchFamily="34" charset="-128"/>
              </a:rPr>
              <a:pPr/>
              <a:t>12</a:t>
            </a:fld>
            <a:endParaRPr lang="en-US">
              <a:ea typeface="MS PGothic" pitchFamily="34" charset="-128"/>
            </a:endParaRPr>
          </a:p>
        </p:txBody>
      </p:sp>
    </p:spTree>
    <p:extLst>
      <p:ext uri="{BB962C8B-B14F-4D97-AF65-F5344CB8AC3E}">
        <p14:creationId xmlns:p14="http://schemas.microsoft.com/office/powerpoint/2010/main" val="895605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p>
        </p:txBody>
      </p:sp>
      <p:sp>
        <p:nvSpPr>
          <p:cNvPr id="57348" name="Slide Number Placeholder 3"/>
          <p:cNvSpPr>
            <a:spLocks noGrp="1"/>
          </p:cNvSpPr>
          <p:nvPr>
            <p:ph type="sldNum" sz="quarter" idx="5"/>
          </p:nvPr>
        </p:nvSpPr>
        <p:spPr>
          <a:noFill/>
        </p:spPr>
        <p:txBody>
          <a:bodyPr/>
          <a:lstStyle/>
          <a:p>
            <a:fld id="{BDDBC8CE-3E36-4463-B94D-E3B7A2871AA2}" type="slidenum">
              <a:rPr lang="en-US" smtClean="0">
                <a:ea typeface="MS PGothic" pitchFamily="34" charset="-128"/>
              </a:rPr>
              <a:pPr/>
              <a:t>13</a:t>
            </a:fld>
            <a:endParaRPr lang="en-US">
              <a:ea typeface="MS PGothic" pitchFamily="34" charset="-128"/>
            </a:endParaRPr>
          </a:p>
        </p:txBody>
      </p:sp>
    </p:spTree>
    <p:extLst>
      <p:ext uri="{BB962C8B-B14F-4D97-AF65-F5344CB8AC3E}">
        <p14:creationId xmlns:p14="http://schemas.microsoft.com/office/powerpoint/2010/main" val="382130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p>
        </p:txBody>
      </p:sp>
      <p:sp>
        <p:nvSpPr>
          <p:cNvPr id="58372" name="Slide Number Placeholder 3"/>
          <p:cNvSpPr>
            <a:spLocks noGrp="1"/>
          </p:cNvSpPr>
          <p:nvPr>
            <p:ph type="sldNum" sz="quarter" idx="5"/>
          </p:nvPr>
        </p:nvSpPr>
        <p:spPr>
          <a:noFill/>
        </p:spPr>
        <p:txBody>
          <a:bodyPr/>
          <a:lstStyle/>
          <a:p>
            <a:fld id="{9AD4EAEB-3603-4F3C-9000-6BBA24A5EB8F}" type="slidenum">
              <a:rPr lang="en-US" smtClean="0">
                <a:ea typeface="MS PGothic" pitchFamily="34" charset="-128"/>
              </a:rPr>
              <a:pPr/>
              <a:t>14</a:t>
            </a:fld>
            <a:endParaRPr lang="en-US">
              <a:ea typeface="MS PGothic" pitchFamily="34" charset="-128"/>
            </a:endParaRPr>
          </a:p>
        </p:txBody>
      </p:sp>
    </p:spTree>
    <p:extLst>
      <p:ext uri="{BB962C8B-B14F-4D97-AF65-F5344CB8AC3E}">
        <p14:creationId xmlns:p14="http://schemas.microsoft.com/office/powerpoint/2010/main" val="3415940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p>
        </p:txBody>
      </p:sp>
      <p:sp>
        <p:nvSpPr>
          <p:cNvPr id="59396" name="Slide Number Placeholder 3"/>
          <p:cNvSpPr>
            <a:spLocks noGrp="1"/>
          </p:cNvSpPr>
          <p:nvPr>
            <p:ph type="sldNum" sz="quarter" idx="5"/>
          </p:nvPr>
        </p:nvSpPr>
        <p:spPr>
          <a:noFill/>
        </p:spPr>
        <p:txBody>
          <a:bodyPr/>
          <a:lstStyle/>
          <a:p>
            <a:fld id="{BB7FE328-B111-4554-8BF3-1B685141776C}" type="slidenum">
              <a:rPr lang="en-US" smtClean="0">
                <a:ea typeface="MS PGothic" pitchFamily="34" charset="-128"/>
              </a:rPr>
              <a:pPr/>
              <a:t>15</a:t>
            </a:fld>
            <a:endParaRPr lang="en-US">
              <a:ea typeface="MS PGothic" pitchFamily="34" charset="-128"/>
            </a:endParaRPr>
          </a:p>
        </p:txBody>
      </p:sp>
    </p:spTree>
    <p:extLst>
      <p:ext uri="{BB962C8B-B14F-4D97-AF65-F5344CB8AC3E}">
        <p14:creationId xmlns:p14="http://schemas.microsoft.com/office/powerpoint/2010/main" val="7168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p>
        </p:txBody>
      </p:sp>
      <p:sp>
        <p:nvSpPr>
          <p:cNvPr id="60420" name="Slide Number Placeholder 3"/>
          <p:cNvSpPr>
            <a:spLocks noGrp="1"/>
          </p:cNvSpPr>
          <p:nvPr>
            <p:ph type="sldNum" sz="quarter" idx="5"/>
          </p:nvPr>
        </p:nvSpPr>
        <p:spPr>
          <a:noFill/>
        </p:spPr>
        <p:txBody>
          <a:bodyPr/>
          <a:lstStyle/>
          <a:p>
            <a:fld id="{FDB766A8-9986-49D3-BA6D-1A4CECEED718}" type="slidenum">
              <a:rPr lang="en-US" smtClean="0">
                <a:ea typeface="MS PGothic" pitchFamily="34" charset="-128"/>
              </a:rPr>
              <a:pPr/>
              <a:t>16</a:t>
            </a:fld>
            <a:endParaRPr lang="en-US">
              <a:ea typeface="MS PGothic" pitchFamily="34" charset="-128"/>
            </a:endParaRPr>
          </a:p>
        </p:txBody>
      </p:sp>
    </p:spTree>
    <p:extLst>
      <p:ext uri="{BB962C8B-B14F-4D97-AF65-F5344CB8AC3E}">
        <p14:creationId xmlns:p14="http://schemas.microsoft.com/office/powerpoint/2010/main" val="3244832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dirty="0"/>
          </a:p>
        </p:txBody>
      </p:sp>
      <p:sp>
        <p:nvSpPr>
          <p:cNvPr id="61444" name="Slide Number Placeholder 3"/>
          <p:cNvSpPr>
            <a:spLocks noGrp="1"/>
          </p:cNvSpPr>
          <p:nvPr>
            <p:ph type="sldNum" sz="quarter" idx="5"/>
          </p:nvPr>
        </p:nvSpPr>
        <p:spPr>
          <a:noFill/>
        </p:spPr>
        <p:txBody>
          <a:bodyPr/>
          <a:lstStyle/>
          <a:p>
            <a:fld id="{EC6872A6-8060-4DEE-A0E3-4F4E2D1FB86D}" type="slidenum">
              <a:rPr lang="en-US" smtClean="0">
                <a:ea typeface="MS PGothic" pitchFamily="34" charset="-128"/>
              </a:rPr>
              <a:pPr/>
              <a:t>17</a:t>
            </a:fld>
            <a:endParaRPr lang="en-US">
              <a:ea typeface="MS PGothic" pitchFamily="34" charset="-128"/>
            </a:endParaRPr>
          </a:p>
        </p:txBody>
      </p:sp>
    </p:spTree>
    <p:extLst>
      <p:ext uri="{BB962C8B-B14F-4D97-AF65-F5344CB8AC3E}">
        <p14:creationId xmlns:p14="http://schemas.microsoft.com/office/powerpoint/2010/main" val="2856530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p>
        </p:txBody>
      </p:sp>
      <p:sp>
        <p:nvSpPr>
          <p:cNvPr id="62468" name="Slide Number Placeholder 3"/>
          <p:cNvSpPr>
            <a:spLocks noGrp="1"/>
          </p:cNvSpPr>
          <p:nvPr>
            <p:ph type="sldNum" sz="quarter" idx="5"/>
          </p:nvPr>
        </p:nvSpPr>
        <p:spPr>
          <a:noFill/>
        </p:spPr>
        <p:txBody>
          <a:bodyPr/>
          <a:lstStyle/>
          <a:p>
            <a:fld id="{4B345903-1557-40DA-8B88-CE2B7D311A11}" type="slidenum">
              <a:rPr lang="en-US" smtClean="0">
                <a:ea typeface="MS PGothic" pitchFamily="34" charset="-128"/>
              </a:rPr>
              <a:pPr/>
              <a:t>18</a:t>
            </a:fld>
            <a:endParaRPr lang="en-US">
              <a:ea typeface="MS PGothic" pitchFamily="34" charset="-128"/>
            </a:endParaRPr>
          </a:p>
        </p:txBody>
      </p:sp>
    </p:spTree>
    <p:extLst>
      <p:ext uri="{BB962C8B-B14F-4D97-AF65-F5344CB8AC3E}">
        <p14:creationId xmlns:p14="http://schemas.microsoft.com/office/powerpoint/2010/main" val="3112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p>
        </p:txBody>
      </p:sp>
      <p:sp>
        <p:nvSpPr>
          <p:cNvPr id="63492" name="Slide Number Placeholder 3"/>
          <p:cNvSpPr>
            <a:spLocks noGrp="1"/>
          </p:cNvSpPr>
          <p:nvPr>
            <p:ph type="sldNum" sz="quarter" idx="5"/>
          </p:nvPr>
        </p:nvSpPr>
        <p:spPr>
          <a:noFill/>
        </p:spPr>
        <p:txBody>
          <a:bodyPr/>
          <a:lstStyle/>
          <a:p>
            <a:fld id="{9AAED9E1-FB02-4CAC-B7BC-7D2DDB1F4086}" type="slidenum">
              <a:rPr lang="en-US" smtClean="0">
                <a:solidFill>
                  <a:srgbClr val="000000"/>
                </a:solidFill>
                <a:ea typeface="MS PGothic" pitchFamily="34" charset="-128"/>
              </a:rPr>
              <a:pPr/>
              <a:t>19</a:t>
            </a:fld>
            <a:endParaRPr lang="en-US">
              <a:solidFill>
                <a:srgbClr val="000000"/>
              </a:solidFill>
              <a:ea typeface="MS PGothic" pitchFamily="34" charset="-128"/>
            </a:endParaRPr>
          </a:p>
        </p:txBody>
      </p:sp>
    </p:spTree>
    <p:extLst>
      <p:ext uri="{BB962C8B-B14F-4D97-AF65-F5344CB8AC3E}">
        <p14:creationId xmlns:p14="http://schemas.microsoft.com/office/powerpoint/2010/main" val="319773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dirty="0"/>
          </a:p>
        </p:txBody>
      </p:sp>
      <p:sp>
        <p:nvSpPr>
          <p:cNvPr id="64516" name="Slide Number Placeholder 3"/>
          <p:cNvSpPr>
            <a:spLocks noGrp="1"/>
          </p:cNvSpPr>
          <p:nvPr>
            <p:ph type="sldNum" sz="quarter" idx="5"/>
          </p:nvPr>
        </p:nvSpPr>
        <p:spPr>
          <a:noFill/>
        </p:spPr>
        <p:txBody>
          <a:bodyPr/>
          <a:lstStyle/>
          <a:p>
            <a:fld id="{24A7956A-39D3-4245-8AF0-6073EFCB2A91}" type="slidenum">
              <a:rPr lang="en-US" smtClean="0">
                <a:solidFill>
                  <a:srgbClr val="000000"/>
                </a:solidFill>
                <a:ea typeface="MS PGothic" pitchFamily="34" charset="-128"/>
              </a:rPr>
              <a:pPr/>
              <a:t>20</a:t>
            </a:fld>
            <a:endParaRPr lang="en-US">
              <a:solidFill>
                <a:srgbClr val="000000"/>
              </a:solidFill>
              <a:ea typeface="MS PGothic" pitchFamily="34" charset="-128"/>
            </a:endParaRPr>
          </a:p>
        </p:txBody>
      </p:sp>
    </p:spTree>
    <p:extLst>
      <p:ext uri="{BB962C8B-B14F-4D97-AF65-F5344CB8AC3E}">
        <p14:creationId xmlns:p14="http://schemas.microsoft.com/office/powerpoint/2010/main" val="177849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large scale assessments such as NAEP or TIMSS, when you try to study students’ achievement, you would notice that for each subject, instead of one achievement score for each sample student, the data file has multiple scores called plausible values assigned to each student. Have you wonder why having the plausible values, and how to use them in data analysis</a:t>
            </a:r>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a:xfrm>
            <a:off x="3435764" y="8964958"/>
            <a:ext cx="78547" cy="231360"/>
          </a:xfrm>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427013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p>
        </p:txBody>
      </p:sp>
      <p:sp>
        <p:nvSpPr>
          <p:cNvPr id="65540" name="Slide Number Placeholder 3"/>
          <p:cNvSpPr>
            <a:spLocks noGrp="1"/>
          </p:cNvSpPr>
          <p:nvPr>
            <p:ph type="sldNum" sz="quarter" idx="5"/>
          </p:nvPr>
        </p:nvSpPr>
        <p:spPr>
          <a:noFill/>
        </p:spPr>
        <p:txBody>
          <a:bodyPr/>
          <a:lstStyle/>
          <a:p>
            <a:fld id="{01190915-6B8C-46BE-AF2C-DEDCBA4992B2}" type="slidenum">
              <a:rPr lang="en-US" smtClean="0">
                <a:ea typeface="MS PGothic" pitchFamily="34" charset="-128"/>
              </a:rPr>
              <a:pPr/>
              <a:t>21</a:t>
            </a:fld>
            <a:endParaRPr lang="en-US">
              <a:ea typeface="MS PGothic" pitchFamily="34" charset="-128"/>
            </a:endParaRPr>
          </a:p>
        </p:txBody>
      </p:sp>
    </p:spTree>
    <p:extLst>
      <p:ext uri="{BB962C8B-B14F-4D97-AF65-F5344CB8AC3E}">
        <p14:creationId xmlns:p14="http://schemas.microsoft.com/office/powerpoint/2010/main" val="20676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87650" y="522288"/>
            <a:ext cx="3675063" cy="2066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539492" y="6776650"/>
            <a:ext cx="157094" cy="23153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4DC83E-89B8-4806-9A94-7D2BAA520D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9247B85A-9ED5-4DA5-B487-43B1C9C45B9A}"/>
              </a:ext>
            </a:extLst>
          </p:cNvPr>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(added from Insert tab, Header &amp; Footer icon, Fixed Date and time)  1/23/2018</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87EDD203-A8A9-4B1A-B85C-997D272C9B60}"/>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Presentation Title (added from Insert tab, Header &amp; Footer icon)</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8849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5900" y="517525"/>
            <a:ext cx="3643313" cy="2051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491475" y="6722670"/>
            <a:ext cx="157094" cy="231360"/>
          </a:xfrm>
        </p:spPr>
        <p:txBody>
          <a:bodyPr/>
          <a:lstStyle/>
          <a:p>
            <a:pPr>
              <a:defRPr/>
            </a:pPr>
            <a:fld id="{DBA2C2E2-0E08-480B-A22D-C2F2EBF6A27D}" type="slidenum">
              <a:rPr lang="en-US" smtClean="0">
                <a:solidFill>
                  <a:prstClr val="black"/>
                </a:solidFill>
              </a:rPr>
              <a:pPr>
                <a:defRPr/>
              </a:pPr>
              <a:t>23</a:t>
            </a:fld>
            <a:endParaRPr lang="en-US" dirty="0">
              <a:solidFill>
                <a:prstClr val="black"/>
              </a:solidFill>
            </a:endParaRPr>
          </a:p>
        </p:txBody>
      </p:sp>
      <p:sp>
        <p:nvSpPr>
          <p:cNvPr id="5" name="Date Placeholder 4">
            <a:extLst>
              <a:ext uri="{FF2B5EF4-FFF2-40B4-BE49-F238E27FC236}">
                <a16:creationId xmlns:a16="http://schemas.microsoft.com/office/drawing/2014/main" id="{C6C1903C-14E3-4F4F-ADE9-D28CB6A585AD}"/>
              </a:ext>
            </a:extLst>
          </p:cNvPr>
          <p:cNvSpPr>
            <a:spLocks noGrp="1"/>
          </p:cNvSpPr>
          <p:nvPr>
            <p:ph type="dt" idx="11"/>
          </p:nvPr>
        </p:nvSpPr>
        <p:spPr/>
        <p:txBody>
          <a:bodyPr/>
          <a:lstStyle/>
          <a:p>
            <a:r>
              <a:rPr lang="en-US">
                <a:solidFill>
                  <a:prstClr val="black"/>
                </a:solidFill>
              </a:rPr>
              <a:t>(added from Insert tab, Header &amp; Footer icon, Fixed Date and time)  1/23/2018</a:t>
            </a:r>
            <a:endParaRPr lang="en-US" dirty="0">
              <a:solidFill>
                <a:prstClr val="black"/>
              </a:solidFill>
            </a:endParaRPr>
          </a:p>
        </p:txBody>
      </p:sp>
      <p:sp>
        <p:nvSpPr>
          <p:cNvPr id="6" name="Footer Placeholder 5">
            <a:extLst>
              <a:ext uri="{FF2B5EF4-FFF2-40B4-BE49-F238E27FC236}">
                <a16:creationId xmlns:a16="http://schemas.microsoft.com/office/drawing/2014/main" id="{D347E4BD-E1A2-4835-86DF-925D2B8F6EBA}"/>
              </a:ext>
            </a:extLst>
          </p:cNvPr>
          <p:cNvSpPr>
            <a:spLocks noGrp="1"/>
          </p:cNvSpPr>
          <p:nvPr>
            <p:ph type="ftr" sz="quarter" idx="12"/>
          </p:nvPr>
        </p:nvSpPr>
        <p:spPr/>
        <p:txBody>
          <a:bodyPr/>
          <a:lstStyle/>
          <a:p>
            <a:r>
              <a:rPr lang="en-US">
                <a:solidFill>
                  <a:prstClr val="black"/>
                </a:solidFill>
              </a:rPr>
              <a:t>Presentation Title (added from Insert tab, Header &amp; Footer icon)</a:t>
            </a:r>
            <a:endParaRPr lang="en-US" dirty="0">
              <a:solidFill>
                <a:prstClr val="black"/>
              </a:solidFill>
            </a:endParaRPr>
          </a:p>
        </p:txBody>
      </p:sp>
    </p:spTree>
    <p:extLst>
      <p:ext uri="{BB962C8B-B14F-4D97-AF65-F5344CB8AC3E}">
        <p14:creationId xmlns:p14="http://schemas.microsoft.com/office/powerpoint/2010/main" val="1340569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9"/>
                </a:solidFill>
                <a:effectLst/>
                <a:uLnTx/>
                <a:uFillTx/>
                <a:latin typeface="Calibri"/>
                <a:ea typeface="+mn-ea"/>
                <a:cs typeface="+mn-cs"/>
              </a:rPr>
              <a:t>(added from Insert tab, Header &amp; Footer icon, Fixed Date and time)  1/23/2018</a:t>
            </a:r>
            <a:endParaRPr kumimoji="0" lang="en-US" sz="1000" b="0" i="0" u="none" strike="noStrike" kern="1200" cap="none" spc="0" normalizeH="0" baseline="0" noProof="0" dirty="0">
              <a:ln>
                <a:noFill/>
              </a:ln>
              <a:solidFill>
                <a:srgbClr val="595959"/>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95959"/>
                </a:solidFill>
                <a:effectLst/>
                <a:uLnTx/>
                <a:uFillTx/>
                <a:latin typeface="Calibri"/>
                <a:ea typeface="+mn-ea"/>
                <a:cs typeface="+mn-cs"/>
              </a:rPr>
              <a:t>Presentation Title (added from Insert tab, Header &amp; Footer icon)</a:t>
            </a:r>
            <a:endParaRPr kumimoji="0" lang="en-US" sz="1100" b="0" i="0" u="none" strike="noStrike" kern="1200" cap="none" spc="0" normalizeH="0" baseline="0" noProof="0" dirty="0">
              <a:ln>
                <a:noFill/>
              </a:ln>
              <a:solidFill>
                <a:srgbClr val="595959"/>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3396491" y="8964958"/>
            <a:ext cx="157094" cy="2313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4DC83E-89B8-4806-9A94-7D2BAA520DC6}" type="slidenum">
              <a:rPr kumimoji="0" lang="en-US" sz="1200" b="0" i="0" u="none" strike="noStrike" kern="1200" cap="none" spc="0" normalizeH="0" baseline="0" noProof="0" smtClean="0">
                <a:ln>
                  <a:noFill/>
                </a:ln>
                <a:solidFill>
                  <a:srgbClr val="595959"/>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595959"/>
              </a:solidFill>
              <a:effectLst/>
              <a:uLnTx/>
              <a:uFillTx/>
              <a:latin typeface="Calibri"/>
              <a:ea typeface="+mn-ea"/>
              <a:cs typeface="+mn-cs"/>
            </a:endParaRPr>
          </a:p>
        </p:txBody>
      </p:sp>
    </p:spTree>
    <p:extLst>
      <p:ext uri="{BB962C8B-B14F-4D97-AF65-F5344CB8AC3E}">
        <p14:creationId xmlns:p14="http://schemas.microsoft.com/office/powerpoint/2010/main" val="2573499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a:xfrm>
            <a:off x="3396491" y="8964958"/>
            <a:ext cx="157094" cy="231360"/>
          </a:xfrm>
        </p:spPr>
        <p:txBody>
          <a:bodyPr/>
          <a:lstStyle/>
          <a:p>
            <a:fld id="{B54DC83E-89B8-4806-9A94-7D2BAA520DC6}" type="slidenum">
              <a:rPr lang="en-US" smtClean="0"/>
              <a:pPr/>
              <a:t>30</a:t>
            </a:fld>
            <a:endParaRPr lang="en-US" dirty="0"/>
          </a:p>
        </p:txBody>
      </p:sp>
    </p:spTree>
    <p:extLst>
      <p:ext uri="{BB962C8B-B14F-4D97-AF65-F5344CB8AC3E}">
        <p14:creationId xmlns:p14="http://schemas.microsoft.com/office/powerpoint/2010/main" val="1708888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a:xfrm>
            <a:off x="3396491" y="8964958"/>
            <a:ext cx="157094" cy="231360"/>
          </a:xfrm>
        </p:spPr>
        <p:txBody>
          <a:bodyPr/>
          <a:lstStyle/>
          <a:p>
            <a:fld id="{B54DC83E-89B8-4806-9A94-7D2BAA520DC6}" type="slidenum">
              <a:rPr lang="en-US" smtClean="0"/>
              <a:pPr/>
              <a:t>34</a:t>
            </a:fld>
            <a:endParaRPr lang="en-US" dirty="0"/>
          </a:p>
        </p:txBody>
      </p:sp>
    </p:spTree>
    <p:extLst>
      <p:ext uri="{BB962C8B-B14F-4D97-AF65-F5344CB8AC3E}">
        <p14:creationId xmlns:p14="http://schemas.microsoft.com/office/powerpoint/2010/main" val="793087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r>
              <a:rPr lang="en-US" dirty="0"/>
              <a:t>The reason that large scale assessments such as NAEP and TIMSS uses plausible values is because of their unique test designs.</a:t>
            </a:r>
          </a:p>
          <a:p>
            <a:endParaRPr lang="en-US" dirty="0"/>
          </a:p>
          <a:p>
            <a:r>
              <a:rPr lang="en-US" dirty="0"/>
              <a:t>Unlike other assessments such as state assessments, </a:t>
            </a:r>
          </a:p>
          <a:p>
            <a:endParaRPr lang="en-US" dirty="0"/>
          </a:p>
          <a:p>
            <a:r>
              <a:rPr lang="en-US" dirty="0"/>
              <a:t>Several hundred questions are typically needed to reliably test the many specifications of the complex frameworks that guide NAEP assessments. However, administering the entire collection of cognitive questions to each student would be far too time consuming to be practical. Matrix sampling allows the assessment of an entire subject area within a reasonable amount of testing time, in most cases 50 minutes for paper-pencil administered assessments and 60 minutes for computer administered assessments. By this method, different portions from the entire pool of cognitive questions are printed in separate booklets or assembled separately on the computer and administered to different samples of students.</a:t>
            </a:r>
          </a:p>
        </p:txBody>
      </p:sp>
      <p:sp>
        <p:nvSpPr>
          <p:cNvPr id="52228" name="Slide Number Placeholder 3"/>
          <p:cNvSpPr>
            <a:spLocks noGrp="1"/>
          </p:cNvSpPr>
          <p:nvPr>
            <p:ph type="sldNum" sz="quarter" idx="5"/>
          </p:nvPr>
        </p:nvSpPr>
        <p:spPr>
          <a:xfrm>
            <a:off x="3435764" y="8964958"/>
            <a:ext cx="78547" cy="231360"/>
          </a:xfrm>
          <a:noFill/>
        </p:spPr>
        <p:txBody>
          <a:bodyPr/>
          <a:lstStyle/>
          <a:p>
            <a:fld id="{834624DD-1FC4-4B26-B427-B75AB220ABB6}" type="slidenum">
              <a:rPr lang="en-US" smtClean="0">
                <a:ea typeface="MS PGothic" pitchFamily="34" charset="-128"/>
              </a:rPr>
              <a:pPr/>
              <a:t>4</a:t>
            </a:fld>
            <a:endParaRPr lang="en-US" dirty="0">
              <a:ea typeface="MS PGothic" pitchFamily="34" charset="-128"/>
            </a:endParaRPr>
          </a:p>
        </p:txBody>
      </p:sp>
    </p:spTree>
    <p:extLst>
      <p:ext uri="{BB962C8B-B14F-4D97-AF65-F5344CB8AC3E}">
        <p14:creationId xmlns:p14="http://schemas.microsoft.com/office/powerpoint/2010/main" val="200528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a:xfrm>
            <a:off x="3435764" y="8964958"/>
            <a:ext cx="78547" cy="231360"/>
          </a:xfrm>
        </p:spPr>
        <p:txBody>
          <a:bodyPr/>
          <a:lstStyle/>
          <a:p>
            <a:fld id="{B54DC83E-89B8-4806-9A94-7D2BAA520DC6}" type="slidenum">
              <a:rPr lang="en-US" smtClean="0"/>
              <a:pPr/>
              <a:t>5</a:t>
            </a:fld>
            <a:endParaRPr lang="en-US" dirty="0"/>
          </a:p>
        </p:txBody>
      </p:sp>
    </p:spTree>
    <p:extLst>
      <p:ext uri="{BB962C8B-B14F-4D97-AF65-F5344CB8AC3E}">
        <p14:creationId xmlns:p14="http://schemas.microsoft.com/office/powerpoint/2010/main" val="2649884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that most large-scale assessments use is multiple imputation. It helps obtain unbiased group-level estimates such as means, regression coefficients, also it can better take the uncertainty, measurement error into account. </a:t>
            </a:r>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a:xfrm>
            <a:off x="3435764" y="8964958"/>
            <a:ext cx="78547" cy="231360"/>
          </a:xfrm>
        </p:spPr>
        <p:txBody>
          <a:bodyPr/>
          <a:lstStyle/>
          <a:p>
            <a:fld id="{B54DC83E-89B8-4806-9A94-7D2BAA520DC6}" type="slidenum">
              <a:rPr lang="en-US" smtClean="0"/>
              <a:pPr/>
              <a:t>6</a:t>
            </a:fld>
            <a:endParaRPr lang="en-US" dirty="0"/>
          </a:p>
        </p:txBody>
      </p:sp>
    </p:spTree>
    <p:extLst>
      <p:ext uri="{BB962C8B-B14F-4D97-AF65-F5344CB8AC3E}">
        <p14:creationId xmlns:p14="http://schemas.microsoft.com/office/powerpoint/2010/main" val="106566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439772" y="8980347"/>
            <a:ext cx="70532" cy="200582"/>
          </a:xfrm>
          <a:noFill/>
        </p:spPr>
        <p:txBody>
          <a:bodyPr/>
          <a:lstStyle>
            <a:lvl1pPr defTabSz="961233" eaLnBrk="0" hangingPunct="0">
              <a:defRPr sz="2800" b="1">
                <a:solidFill>
                  <a:srgbClr val="000000"/>
                </a:solidFill>
                <a:latin typeface="Tahoma" pitchFamily="34" charset="0"/>
              </a:defRPr>
            </a:lvl1pPr>
            <a:lvl2pPr marL="736263" indent="-283178" defTabSz="961233" eaLnBrk="0" hangingPunct="0">
              <a:defRPr sz="2800" b="1">
                <a:solidFill>
                  <a:srgbClr val="000000"/>
                </a:solidFill>
                <a:latin typeface="Tahoma" pitchFamily="34" charset="0"/>
              </a:defRPr>
            </a:lvl2pPr>
            <a:lvl3pPr marL="1132713" indent="-226543" defTabSz="961233" eaLnBrk="0" hangingPunct="0">
              <a:defRPr sz="2800" b="1">
                <a:solidFill>
                  <a:srgbClr val="000000"/>
                </a:solidFill>
                <a:latin typeface="Tahoma" pitchFamily="34" charset="0"/>
              </a:defRPr>
            </a:lvl3pPr>
            <a:lvl4pPr marL="1585798" indent="-226543" defTabSz="961233" eaLnBrk="0" hangingPunct="0">
              <a:defRPr sz="2800" b="1">
                <a:solidFill>
                  <a:srgbClr val="000000"/>
                </a:solidFill>
                <a:latin typeface="Tahoma" pitchFamily="34" charset="0"/>
              </a:defRPr>
            </a:lvl4pPr>
            <a:lvl5pPr marL="2038883" indent="-226543" defTabSz="961233" eaLnBrk="0" hangingPunct="0">
              <a:defRPr sz="2800" b="1">
                <a:solidFill>
                  <a:srgbClr val="000000"/>
                </a:solidFill>
                <a:latin typeface="Tahoma" pitchFamily="34" charset="0"/>
              </a:defRPr>
            </a:lvl5pPr>
            <a:lvl6pPr marL="2491969" indent="-226543" algn="ctr" defTabSz="961233" eaLnBrk="0" fontAlgn="base" hangingPunct="0">
              <a:spcBef>
                <a:spcPct val="20000"/>
              </a:spcBef>
              <a:spcAft>
                <a:spcPct val="0"/>
              </a:spcAft>
              <a:buClr>
                <a:schemeClr val="tx2"/>
              </a:buClr>
              <a:buSzPct val="75000"/>
              <a:buFont typeface="Monotype Sorts" pitchFamily="2" charset="2"/>
              <a:defRPr sz="2800" b="1">
                <a:solidFill>
                  <a:srgbClr val="000000"/>
                </a:solidFill>
                <a:latin typeface="Tahoma" pitchFamily="34" charset="0"/>
              </a:defRPr>
            </a:lvl6pPr>
            <a:lvl7pPr marL="2945054" indent="-226543" algn="ctr" defTabSz="961233" eaLnBrk="0" fontAlgn="base" hangingPunct="0">
              <a:spcBef>
                <a:spcPct val="20000"/>
              </a:spcBef>
              <a:spcAft>
                <a:spcPct val="0"/>
              </a:spcAft>
              <a:buClr>
                <a:schemeClr val="tx2"/>
              </a:buClr>
              <a:buSzPct val="75000"/>
              <a:buFont typeface="Monotype Sorts" pitchFamily="2" charset="2"/>
              <a:defRPr sz="2800" b="1">
                <a:solidFill>
                  <a:srgbClr val="000000"/>
                </a:solidFill>
                <a:latin typeface="Tahoma" pitchFamily="34" charset="0"/>
              </a:defRPr>
            </a:lvl7pPr>
            <a:lvl8pPr marL="3398139" indent="-226543" algn="ctr" defTabSz="961233" eaLnBrk="0" fontAlgn="base" hangingPunct="0">
              <a:spcBef>
                <a:spcPct val="20000"/>
              </a:spcBef>
              <a:spcAft>
                <a:spcPct val="0"/>
              </a:spcAft>
              <a:buClr>
                <a:schemeClr val="tx2"/>
              </a:buClr>
              <a:buSzPct val="75000"/>
              <a:buFont typeface="Monotype Sorts" pitchFamily="2" charset="2"/>
              <a:defRPr sz="2800" b="1">
                <a:solidFill>
                  <a:srgbClr val="000000"/>
                </a:solidFill>
                <a:latin typeface="Tahoma" pitchFamily="34" charset="0"/>
              </a:defRPr>
            </a:lvl8pPr>
            <a:lvl9pPr marL="3851224" indent="-226543" algn="ctr" defTabSz="961233" eaLnBrk="0" fontAlgn="base" hangingPunct="0">
              <a:spcBef>
                <a:spcPct val="20000"/>
              </a:spcBef>
              <a:spcAft>
                <a:spcPct val="0"/>
              </a:spcAft>
              <a:buClr>
                <a:schemeClr val="tx2"/>
              </a:buClr>
              <a:buSzPct val="75000"/>
              <a:buFont typeface="Monotype Sorts" pitchFamily="2" charset="2"/>
              <a:defRPr sz="2800" b="1">
                <a:solidFill>
                  <a:srgbClr val="000000"/>
                </a:solidFill>
                <a:latin typeface="Tahoma" pitchFamily="34" charset="0"/>
              </a:defRPr>
            </a:lvl9pPr>
          </a:lstStyle>
          <a:p>
            <a:fld id="{98C06A53-F0F3-45A2-B925-05582E3EAB69}" type="slidenum">
              <a:rPr lang="de-DE" sz="1000" b="0">
                <a:solidFill>
                  <a:schemeClr val="tx1"/>
                </a:solidFill>
                <a:latin typeface="Arial" charset="0"/>
              </a:rPr>
              <a:pPr/>
              <a:t>7</a:t>
            </a:fld>
            <a:endParaRPr lang="de-DE" sz="1000" b="0">
              <a:solidFill>
                <a:schemeClr val="tx1"/>
              </a:solidFill>
              <a:latin typeface="Arial" charset="0"/>
            </a:endParaRPr>
          </a:p>
        </p:txBody>
      </p:sp>
      <p:sp>
        <p:nvSpPr>
          <p:cNvPr id="56323" name="Rectangle 2"/>
          <p:cNvSpPr>
            <a:spLocks noGrp="1" noRot="1" noChangeAspect="1" noChangeArrowheads="1" noTextEdit="1"/>
          </p:cNvSpPr>
          <p:nvPr>
            <p:ph type="sldImg"/>
          </p:nvPr>
        </p:nvSpPr>
        <p:spPr>
          <a:xfrm>
            <a:off x="385763" y="692150"/>
            <a:ext cx="6016625" cy="3384550"/>
          </a:xfrm>
          <a:ln/>
        </p:spPr>
      </p:sp>
      <p:sp>
        <p:nvSpPr>
          <p:cNvPr id="56324" name="Rectangle 3"/>
          <p:cNvSpPr>
            <a:spLocks noGrp="1" noChangeArrowheads="1"/>
          </p:cNvSpPr>
          <p:nvPr>
            <p:ph type="body" idx="1"/>
          </p:nvPr>
        </p:nvSpPr>
        <p:spPr>
          <a:xfrm>
            <a:off x="904999" y="4307624"/>
            <a:ext cx="4976695" cy="4084189"/>
          </a:xfrm>
          <a:noFill/>
        </p:spPr>
        <p:txBody>
          <a:bodyPr/>
          <a:lstStyle/>
          <a:p>
            <a:pPr eaLnBrk="1" hangingPunct="1">
              <a:buFontTx/>
              <a:buChar char="-"/>
            </a:pPr>
            <a:endParaRPr lang="en-US" b="1" i="1" dirty="0"/>
          </a:p>
        </p:txBody>
      </p:sp>
    </p:spTree>
    <p:extLst>
      <p:ext uri="{BB962C8B-B14F-4D97-AF65-F5344CB8AC3E}">
        <p14:creationId xmlns:p14="http://schemas.microsoft.com/office/powerpoint/2010/main" val="961238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is performed in three stages. The first stage requires estimating IRT parameters for each cognitive question. The second stage results in MML estimation of a set of regression coefficients that capture the relationship between group score distributions and nearly all the information from the variables in the teacher, school, or SD/ELL questionnaires, as well as geographical, sample frame, and school record information. The third stage involves the imputation that is designed to reproduce the group-level results that could be obtained during the second stage.</a:t>
            </a:r>
          </a:p>
          <a:p>
            <a:endParaRPr lang="en-US" dirty="0"/>
          </a:p>
        </p:txBody>
      </p:sp>
      <p:sp>
        <p:nvSpPr>
          <p:cNvPr id="4" name="Date Placeholder 3"/>
          <p:cNvSpPr>
            <a:spLocks noGrp="1"/>
          </p:cNvSpPr>
          <p:nvPr>
            <p:ph type="dt" idx="1"/>
          </p:nvPr>
        </p:nvSpPr>
        <p:spPr/>
        <p:txBody>
          <a:bodyPr/>
          <a:lstStyle/>
          <a:p>
            <a:pPr defTabSz="906170">
              <a:defRPr/>
            </a:pPr>
            <a:r>
              <a:rPr lang="en-US">
                <a:solidFill>
                  <a:srgbClr val="595959"/>
                </a:solidFill>
              </a:rPr>
              <a:t>(added from Insert tab, Header &amp; Footer icon, Fixed Date and time)  1/23/2018</a:t>
            </a:r>
            <a:endParaRPr lang="en-US" dirty="0">
              <a:solidFill>
                <a:srgbClr val="595959"/>
              </a:solidFill>
            </a:endParaRPr>
          </a:p>
        </p:txBody>
      </p:sp>
      <p:sp>
        <p:nvSpPr>
          <p:cNvPr id="5" name="Footer Placeholder 4"/>
          <p:cNvSpPr>
            <a:spLocks noGrp="1"/>
          </p:cNvSpPr>
          <p:nvPr>
            <p:ph type="ftr" sz="quarter" idx="4"/>
          </p:nvPr>
        </p:nvSpPr>
        <p:spPr/>
        <p:txBody>
          <a:bodyPr/>
          <a:lstStyle/>
          <a:p>
            <a:pPr defTabSz="906170">
              <a:defRPr/>
            </a:pPr>
            <a:r>
              <a:rPr lang="en-US">
                <a:solidFill>
                  <a:srgbClr val="595959"/>
                </a:solidFill>
              </a:rPr>
              <a:t>Presentation Title (added from Insert tab, Header &amp; Footer icon)</a:t>
            </a:r>
            <a:endParaRPr lang="en-US" dirty="0">
              <a:solidFill>
                <a:srgbClr val="595959"/>
              </a:solidFill>
            </a:endParaRPr>
          </a:p>
        </p:txBody>
      </p:sp>
      <p:sp>
        <p:nvSpPr>
          <p:cNvPr id="6" name="Slide Number Placeholder 5"/>
          <p:cNvSpPr>
            <a:spLocks noGrp="1"/>
          </p:cNvSpPr>
          <p:nvPr>
            <p:ph type="sldNum" sz="quarter" idx="5"/>
          </p:nvPr>
        </p:nvSpPr>
        <p:spPr>
          <a:xfrm>
            <a:off x="3435764" y="8964958"/>
            <a:ext cx="78547" cy="231360"/>
          </a:xfrm>
        </p:spPr>
        <p:txBody>
          <a:bodyPr/>
          <a:lstStyle/>
          <a:p>
            <a:pPr defTabSz="906170">
              <a:defRPr/>
            </a:pPr>
            <a:fld id="{B54DC83E-89B8-4806-9A94-7D2BAA520DC6}" type="slidenum">
              <a:rPr lang="en-US">
                <a:solidFill>
                  <a:srgbClr val="595959"/>
                </a:solidFill>
              </a:rPr>
              <a:pPr defTabSz="906170">
                <a:defRPr/>
              </a:pPr>
              <a:t>8</a:t>
            </a:fld>
            <a:endParaRPr lang="en-US" dirty="0">
              <a:solidFill>
                <a:srgbClr val="595959"/>
              </a:solidFill>
            </a:endParaRPr>
          </a:p>
        </p:txBody>
      </p:sp>
    </p:spTree>
    <p:extLst>
      <p:ext uri="{BB962C8B-B14F-4D97-AF65-F5344CB8AC3E}">
        <p14:creationId xmlns:p14="http://schemas.microsoft.com/office/powerpoint/2010/main" val="350613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dirty="0"/>
          </a:p>
        </p:txBody>
      </p:sp>
      <p:sp>
        <p:nvSpPr>
          <p:cNvPr id="55300" name="Slide Number Placeholder 3"/>
          <p:cNvSpPr>
            <a:spLocks noGrp="1"/>
          </p:cNvSpPr>
          <p:nvPr>
            <p:ph type="sldNum" sz="quarter" idx="5"/>
          </p:nvPr>
        </p:nvSpPr>
        <p:spPr>
          <a:xfrm>
            <a:off x="3435764" y="8964958"/>
            <a:ext cx="78547" cy="231360"/>
          </a:xfrm>
          <a:noFill/>
        </p:spPr>
        <p:txBody>
          <a:bodyPr/>
          <a:lstStyle/>
          <a:p>
            <a:fld id="{D3249547-EAF5-4FCC-B923-59335C13E91E}" type="slidenum">
              <a:rPr lang="en-US" smtClean="0">
                <a:ea typeface="MS PGothic" pitchFamily="34" charset="-128"/>
              </a:rPr>
              <a:pPr/>
              <a:t>9</a:t>
            </a:fld>
            <a:endParaRPr lang="en-US">
              <a:ea typeface="MS PGothic" pitchFamily="34" charset="-128"/>
            </a:endParaRPr>
          </a:p>
        </p:txBody>
      </p:sp>
    </p:spTree>
    <p:extLst>
      <p:ext uri="{BB962C8B-B14F-4D97-AF65-F5344CB8AC3E}">
        <p14:creationId xmlns:p14="http://schemas.microsoft.com/office/powerpoint/2010/main" val="299261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dirty="0"/>
          </a:p>
        </p:txBody>
      </p:sp>
      <p:sp>
        <p:nvSpPr>
          <p:cNvPr id="55300" name="Slide Number Placeholder 3"/>
          <p:cNvSpPr>
            <a:spLocks noGrp="1"/>
          </p:cNvSpPr>
          <p:nvPr>
            <p:ph type="sldNum" sz="quarter" idx="5"/>
          </p:nvPr>
        </p:nvSpPr>
        <p:spPr>
          <a:noFill/>
        </p:spPr>
        <p:txBody>
          <a:bodyPr/>
          <a:lstStyle/>
          <a:p>
            <a:fld id="{D3249547-EAF5-4FCC-B923-59335C13E91E}" type="slidenum">
              <a:rPr lang="en-US" smtClean="0">
                <a:ea typeface="MS PGothic" pitchFamily="34" charset="-128"/>
              </a:rPr>
              <a:pPr/>
              <a:t>10</a:t>
            </a:fld>
            <a:endParaRPr lang="en-US">
              <a:ea typeface="MS PGothic" pitchFamily="34" charset="-128"/>
            </a:endParaRPr>
          </a:p>
        </p:txBody>
      </p:sp>
    </p:spTree>
    <p:extLst>
      <p:ext uri="{BB962C8B-B14F-4D97-AF65-F5344CB8AC3E}">
        <p14:creationId xmlns:p14="http://schemas.microsoft.com/office/powerpoint/2010/main" val="2992618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0619939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
        <p:nvSpPr>
          <p:cNvPr id="3" name="Slide Number Placeholder 2"/>
          <p:cNvSpPr>
            <a:spLocks noGrp="1"/>
          </p:cNvSpPr>
          <p:nvPr>
            <p:ph type="sldNum" sz="quarter" idx="2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Title 1"/>
          <p:cNvSpPr>
            <a:spLocks noGrp="1"/>
          </p:cNvSpPr>
          <p:nvPr userDrawn="1">
            <p:ph type="title" hasCustomPrompt="1"/>
          </p:nvPr>
        </p:nvSpPr>
        <p:spPr>
          <a:xfrm>
            <a:off x="436254" y="164387"/>
            <a:ext cx="5257800" cy="997196"/>
          </a:xfrm>
        </p:spPr>
        <p:txBody>
          <a:bodyPr anchor="b" anchorCtr="0">
            <a:normAutofit/>
          </a:bodyPr>
          <a:lstStyle>
            <a:lvl1pPr>
              <a:defRPr baseline="0">
                <a:solidFill>
                  <a:srgbClr val="FFFFFF"/>
                </a:solidFill>
              </a:defRPr>
            </a:lvl1pPr>
          </a:lstStyle>
          <a:p>
            <a:r>
              <a:rPr lang="en-US" dirty="0"/>
              <a:t>Photo Right</a:t>
            </a:r>
          </a:p>
        </p:txBody>
      </p:sp>
      <p:sp>
        <p:nvSpPr>
          <p:cNvPr id="52" name="Text Placeholder 9"/>
          <p:cNvSpPr>
            <a:spLocks noGrp="1"/>
          </p:cNvSpPr>
          <p:nvPr userDrawn="1">
            <p:ph type="body" sz="quarter" idx="13"/>
          </p:nvPr>
        </p:nvSpPr>
        <p:spPr>
          <a:xfrm>
            <a:off x="436254" y="1248069"/>
            <a:ext cx="5257800" cy="482907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3"/>
          <p:cNvSpPr>
            <a:spLocks noGrp="1"/>
          </p:cNvSpPr>
          <p:nvPr userDrawn="1">
            <p:ph sz="half" idx="2" hasCustomPrompt="1"/>
          </p:nvPr>
        </p:nvSpPr>
        <p:spPr>
          <a:xfrm>
            <a:off x="6092951"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4" name="Slide Number Placeholder 4"/>
          <p:cNvSpPr>
            <a:spLocks noGrp="1"/>
          </p:cNvSpPr>
          <p:nvPr userDrawn="1">
            <p:ph type="sldNum" sz="quarter" idx="15"/>
          </p:nvPr>
        </p:nvSpPr>
        <p:spPr>
          <a:xfrm>
            <a:off x="11914632" y="6592824"/>
            <a:ext cx="153889" cy="153888"/>
          </a:xfrm>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6730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userDrawn="1">
            <p:ph type="title" hasCustomPrompt="1"/>
          </p:nvPr>
        </p:nvSpPr>
        <p:spPr>
          <a:xfrm>
            <a:off x="6529206" y="164387"/>
            <a:ext cx="5257800" cy="997196"/>
          </a:xfrm>
        </p:spPr>
        <p:txBody>
          <a:bodyPr anchor="b" anchorCtr="0">
            <a:normAutofit/>
          </a:bodyPr>
          <a:lstStyle>
            <a:lvl1pPr>
              <a:defRPr baseline="0">
                <a:solidFill>
                  <a:srgbClr val="FFFFFF"/>
                </a:solidFill>
              </a:defRPr>
            </a:lvl1pPr>
          </a:lstStyle>
          <a:p>
            <a:r>
              <a:rPr lang="en-US" dirty="0"/>
              <a:t>Photo Left</a:t>
            </a:r>
          </a:p>
        </p:txBody>
      </p:sp>
      <p:sp>
        <p:nvSpPr>
          <p:cNvPr id="10" name="Text Placeholder 9"/>
          <p:cNvSpPr>
            <a:spLocks noGrp="1"/>
          </p:cNvSpPr>
          <p:nvPr userDrawn="1">
            <p:ph type="body" sz="quarter" idx="13"/>
          </p:nvPr>
        </p:nvSpPr>
        <p:spPr>
          <a:xfrm>
            <a:off x="6529206" y="1248069"/>
            <a:ext cx="5257800" cy="4829073"/>
          </a:xfrm>
        </p:spPr>
        <p:txBody>
          <a:bodyPr/>
          <a:lstStyle>
            <a:lvl1pPr>
              <a:buClr>
                <a:schemeClr val="bg1"/>
              </a:buClr>
              <a:defRPr>
                <a:solidFill>
                  <a:srgbClr val="FFFFFF"/>
                </a:solidFill>
              </a:defRPr>
            </a:lvl1pPr>
            <a:lvl2pPr>
              <a:buClr>
                <a:schemeClr val="bg1"/>
              </a:buClr>
              <a:defRPr>
                <a:solidFill>
                  <a:srgbClr val="FFFFFF"/>
                </a:solidFill>
              </a:defRPr>
            </a:lvl2pPr>
            <a:lvl3pPr>
              <a:buClr>
                <a:schemeClr val="bg1"/>
              </a:buClr>
              <a:defRPr>
                <a:solidFill>
                  <a:srgbClr val="FFFFFF"/>
                </a:solidFill>
              </a:defRPr>
            </a:lvl3pPr>
            <a:lvl4pPr>
              <a:buClr>
                <a:schemeClr val="bg1"/>
              </a:buClr>
              <a:defRPr>
                <a:solidFill>
                  <a:srgbClr val="FFFFFF"/>
                </a:solidFill>
              </a:defRPr>
            </a:lvl4pPr>
            <a:lvl5pPr>
              <a:buClr>
                <a:schemeClr val="bg1"/>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hasCustomPrompt="1"/>
          </p:nvPr>
        </p:nvSpPr>
        <p:spPr>
          <a:xfrm>
            <a:off x="0"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 name="Slide Number Placeholder 4"/>
          <p:cNvSpPr>
            <a:spLocks noGrp="1"/>
          </p:cNvSpPr>
          <p:nvPr userDrawn="1">
            <p:ph type="sldNum" sz="quarter" idx="15"/>
          </p:nvPr>
        </p:nvSpPr>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5991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10" name="Content"/>
          <p:cNvSpPr>
            <a:spLocks noGrp="1"/>
          </p:cNvSpPr>
          <p:nvPr>
            <p:ph type="body" sz="quarter" idx="13" hasCustomPrompt="1"/>
          </p:nvPr>
        </p:nvSpPr>
        <p:spPr>
          <a:xfrm>
            <a:off x="457200" y="1143000"/>
            <a:ext cx="11338560" cy="5193792"/>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5" name="Slide Number"/>
          <p:cNvSpPr>
            <a:spLocks noGrp="1"/>
          </p:cNvSpPr>
          <p:nvPr>
            <p:ph type="sldNum" sz="quarter" idx="15"/>
          </p:nvPr>
        </p:nvSpPr>
        <p:spPr/>
        <p:txBody>
          <a:bodyPr/>
          <a:lstStyle/>
          <a:p>
            <a:fld id="{99A20822-4A49-4D36-86E3-300BA48D3F00}"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References</a:t>
            </a:r>
          </a:p>
        </p:txBody>
      </p:sp>
    </p:spTree>
    <p:extLst>
      <p:ext uri="{BB962C8B-B14F-4D97-AF65-F5344CB8AC3E}">
        <p14:creationId xmlns:p14="http://schemas.microsoft.com/office/powerpoint/2010/main" val="341602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he Present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Meet the Presenters Layout</a:t>
            </a:r>
          </a:p>
        </p:txBody>
      </p:sp>
      <p:sp>
        <p:nvSpPr>
          <p:cNvPr id="5" name="Picture Placeholder 1"/>
          <p:cNvSpPr>
            <a:spLocks noGrp="1"/>
          </p:cNvSpPr>
          <p:nvPr>
            <p:ph type="pic" sz="quarter" idx="15" hasCustomPrompt="1"/>
          </p:nvPr>
        </p:nvSpPr>
        <p:spPr>
          <a:xfrm>
            <a:off x="457200"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p:cNvSpPr>
            <a:spLocks noGrp="1"/>
          </p:cNvSpPr>
          <p:nvPr>
            <p:ph type="body" sz="quarter" idx="19" hasCustomPrompt="1"/>
          </p:nvPr>
        </p:nvSpPr>
        <p:spPr>
          <a:xfrm>
            <a:off x="457200"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p:cNvSpPr>
            <a:spLocks noGrp="1"/>
          </p:cNvSpPr>
          <p:nvPr>
            <p:ph type="body" sz="quarter" idx="23" hasCustomPrompt="1"/>
          </p:nvPr>
        </p:nvSpPr>
        <p:spPr>
          <a:xfrm>
            <a:off x="457200"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p:cNvSpPr>
            <a:spLocks noGrp="1"/>
          </p:cNvSpPr>
          <p:nvPr>
            <p:ph type="pic" sz="quarter" idx="24" hasCustomPrompt="1"/>
          </p:nvPr>
        </p:nvSpPr>
        <p:spPr>
          <a:xfrm>
            <a:off x="2850642"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p:cNvSpPr>
            <a:spLocks noGrp="1"/>
          </p:cNvSpPr>
          <p:nvPr>
            <p:ph type="body" sz="quarter" idx="25" hasCustomPrompt="1"/>
          </p:nvPr>
        </p:nvSpPr>
        <p:spPr>
          <a:xfrm>
            <a:off x="2850642"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p:cNvSpPr>
            <a:spLocks noGrp="1"/>
          </p:cNvSpPr>
          <p:nvPr>
            <p:ph type="body" sz="quarter" idx="26" hasCustomPrompt="1"/>
          </p:nvPr>
        </p:nvSpPr>
        <p:spPr>
          <a:xfrm>
            <a:off x="2850642"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p:cNvSpPr>
            <a:spLocks noGrp="1"/>
          </p:cNvSpPr>
          <p:nvPr>
            <p:ph type="pic" sz="quarter" idx="27" hasCustomPrompt="1"/>
          </p:nvPr>
        </p:nvSpPr>
        <p:spPr>
          <a:xfrm>
            <a:off x="5244084"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p:cNvSpPr>
            <a:spLocks noGrp="1"/>
          </p:cNvSpPr>
          <p:nvPr>
            <p:ph type="body" sz="quarter" idx="28" hasCustomPrompt="1"/>
          </p:nvPr>
        </p:nvSpPr>
        <p:spPr>
          <a:xfrm>
            <a:off x="5244084"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p:cNvSpPr>
            <a:spLocks noGrp="1"/>
          </p:cNvSpPr>
          <p:nvPr>
            <p:ph type="body" sz="quarter" idx="29" hasCustomPrompt="1"/>
          </p:nvPr>
        </p:nvSpPr>
        <p:spPr>
          <a:xfrm>
            <a:off x="5244084"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p:cNvSpPr>
            <a:spLocks noGrp="1"/>
          </p:cNvSpPr>
          <p:nvPr>
            <p:ph type="pic" sz="quarter" idx="30" hasCustomPrompt="1"/>
          </p:nvPr>
        </p:nvSpPr>
        <p:spPr>
          <a:xfrm>
            <a:off x="7637526"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p:cNvSpPr>
            <a:spLocks noGrp="1"/>
          </p:cNvSpPr>
          <p:nvPr>
            <p:ph type="body" sz="quarter" idx="31" hasCustomPrompt="1"/>
          </p:nvPr>
        </p:nvSpPr>
        <p:spPr>
          <a:xfrm>
            <a:off x="7637526"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p:cNvSpPr>
            <a:spLocks noGrp="1"/>
          </p:cNvSpPr>
          <p:nvPr>
            <p:ph type="body" sz="quarter" idx="32" hasCustomPrompt="1"/>
          </p:nvPr>
        </p:nvSpPr>
        <p:spPr>
          <a:xfrm>
            <a:off x="7637526"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p:cNvSpPr>
            <a:spLocks noGrp="1"/>
          </p:cNvSpPr>
          <p:nvPr>
            <p:ph type="pic" sz="quarter" idx="33" hasCustomPrompt="1"/>
          </p:nvPr>
        </p:nvSpPr>
        <p:spPr>
          <a:xfrm>
            <a:off x="10030968"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p:cNvSpPr>
            <a:spLocks noGrp="1"/>
          </p:cNvSpPr>
          <p:nvPr>
            <p:ph type="body" sz="quarter" idx="34" hasCustomPrompt="1"/>
          </p:nvPr>
        </p:nvSpPr>
        <p:spPr>
          <a:xfrm>
            <a:off x="10030968"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p:cNvSpPr>
            <a:spLocks noGrp="1"/>
          </p:cNvSpPr>
          <p:nvPr>
            <p:ph type="body" sz="quarter" idx="35" hasCustomPrompt="1"/>
          </p:nvPr>
        </p:nvSpPr>
        <p:spPr>
          <a:xfrm>
            <a:off x="10030968"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3" name="Slide Number Placeholder 2"/>
          <p:cNvSpPr>
            <a:spLocks noGrp="1"/>
          </p:cNvSpPr>
          <p:nvPr>
            <p:ph type="sldNum" sz="quarter" idx="1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280144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Contact Information"/>
          <p:cNvSpPr>
            <a:spLocks noGrp="1"/>
          </p:cNvSpPr>
          <p:nvPr userDrawn="1">
            <p:ph type="body" sz="quarter" idx="11" hasCustomPrompt="1"/>
          </p:nvPr>
        </p:nvSpPr>
        <p:spPr>
          <a:xfrm>
            <a:off x="452438" y="2543664"/>
            <a:ext cx="8556522" cy="1231786"/>
          </a:xfrm>
        </p:spPr>
        <p:txBody>
          <a:bodyPr>
            <a:noAutofit/>
          </a:bodyPr>
          <a:lstStyle>
            <a:lvl1pPr marL="0" indent="0" algn="ctr">
              <a:lnSpc>
                <a:spcPct val="140000"/>
              </a:lnSpc>
              <a:spcBef>
                <a:spcPts val="0"/>
              </a:spcBef>
              <a:buNone/>
              <a:defRPr sz="1800" cap="all" baseline="0">
                <a:solidFill>
                  <a:schemeClr val="bg1"/>
                </a:solidFill>
              </a:defRPr>
            </a:lvl1pPr>
          </a:lstStyle>
          <a:p>
            <a:r>
              <a:rPr lang="en-US" dirty="0"/>
              <a:t>Presenter’s Job Title</a:t>
            </a:r>
          </a:p>
          <a:p>
            <a:r>
              <a:rPr lang="en-US" dirty="0"/>
              <a:t>202.403.####</a:t>
            </a:r>
          </a:p>
          <a:p>
            <a:r>
              <a:rPr lang="en-US" dirty="0"/>
              <a:t>email.address@air.org</a:t>
            </a:r>
          </a:p>
        </p:txBody>
      </p:sp>
      <p:sp>
        <p:nvSpPr>
          <p:cNvPr id="44" name="Copyright Statement"/>
          <p:cNvSpPr>
            <a:spLocks noGrp="1"/>
          </p:cNvSpPr>
          <p:nvPr userDrawn="1">
            <p:ph type="ftr" sz="quarter" idx="13"/>
          </p:nvPr>
        </p:nvSpPr>
        <p:spPr/>
        <p:txBody>
          <a:bodyPr/>
          <a:lstStyle/>
          <a:p>
            <a:pPr>
              <a:spcBef>
                <a:spcPts val="1200"/>
              </a:spcBef>
              <a:buFont typeface="Arial" panose="020B0604020202020204" pitchFamily="34" charset="0"/>
              <a:buNone/>
            </a:pPr>
            <a:r>
              <a:rPr>
                <a:solidFill>
                  <a:srgbClr val="FFFFFF"/>
                </a:solidFill>
              </a:rPr>
              <a:t>Copyright © 20XX American Institutes for Research. All rights reserved.</a:t>
            </a:r>
          </a:p>
        </p:txBody>
      </p:sp>
      <p:sp>
        <p:nvSpPr>
          <p:cNvPr id="58" name="Footer"/>
          <p:cNvSpPr txBox="1">
            <a:spLocks/>
          </p:cNvSpPr>
          <p:nvPr userDrawn="1"/>
        </p:nvSpPr>
        <p:spPr>
          <a:xfrm>
            <a:off x="457199" y="6645427"/>
            <a:ext cx="2954335" cy="123111"/>
          </a:xfrm>
          <a:prstGeom prst="rect">
            <a:avLst/>
          </a:prstGeom>
          <a:ln>
            <a:noFill/>
          </a:ln>
        </p:spPr>
        <p:txBody>
          <a:bodyPr wrap="none" lIns="0" tIns="0" rIns="0" bIns="0" anchor="b" anchorCtr="0">
            <a:spAutoFit/>
          </a:bodyPr>
          <a:lstStyle>
            <a:defPPr>
              <a:defRPr lang="en-US"/>
            </a:defPPr>
            <a:lvl1pPr marL="0" algn="l" defTabSz="914400" rtl="0" eaLnBrk="1" latinLnBrk="0" hangingPunct="1">
              <a:defRPr lang="en-US" sz="800" b="0" i="0" kern="1200">
                <a:solidFill>
                  <a:schemeClr val="bg1"/>
                </a:solidFill>
                <a:latin typeface="Calibri"/>
                <a:ea typeface="Calibri"/>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buFont typeface="Arial" panose="020B0604020202020204" pitchFamily="34" charset="0"/>
              <a:buNone/>
            </a:pPr>
            <a:r>
              <a:rPr dirty="0">
                <a:solidFill>
                  <a:srgbClr val="FFFFFF"/>
                </a:solidFill>
              </a:rPr>
              <a:t>Copyright © 20XX American Institutes for Research. All rights reserved.</a:t>
            </a:r>
          </a:p>
        </p:txBody>
      </p:sp>
      <p:sp>
        <p:nvSpPr>
          <p:cNvPr id="2" name="Title 1"/>
          <p:cNvSpPr>
            <a:spLocks noGrp="1"/>
          </p:cNvSpPr>
          <p:nvPr>
            <p:ph type="title" hasCustomPrompt="1"/>
          </p:nvPr>
        </p:nvSpPr>
        <p:spPr>
          <a:xfrm>
            <a:off x="457200" y="1965960"/>
            <a:ext cx="8558784" cy="521208"/>
          </a:xfrm>
        </p:spPr>
        <p:txBody>
          <a:bodyPr>
            <a:normAutofit/>
          </a:bodyPr>
          <a:lstStyle>
            <a:lvl1pPr algn="ctr">
              <a:defRPr lang="en-US" sz="2400" b="0" i="0" kern="1200" cap="all" spc="300" baseline="0" dirty="0">
                <a:solidFill>
                  <a:schemeClr val="bg1"/>
                </a:solidFill>
                <a:latin typeface="+mn-lt"/>
                <a:ea typeface="Calibri"/>
                <a:cs typeface="Calibri"/>
              </a:defRPr>
            </a:lvl1pPr>
          </a:lstStyle>
          <a:p>
            <a:r>
              <a:rPr lang="en-US" dirty="0"/>
              <a:t>Presenter’s Name</a:t>
            </a:r>
          </a:p>
        </p:txBody>
      </p:sp>
    </p:spTree>
    <p:extLst>
      <p:ext uri="{BB962C8B-B14F-4D97-AF65-F5344CB8AC3E}">
        <p14:creationId xmlns:p14="http://schemas.microsoft.com/office/powerpoint/2010/main" val="4008363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Level No Bullet, Text Heav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143000"/>
            <a:ext cx="11338560" cy="4846320"/>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600"/>
              </a:spcBef>
              <a:spcAft>
                <a:spcPts val="0"/>
              </a:spcAft>
              <a:buClrTx/>
              <a:buSzPct val="100000"/>
              <a:buFont typeface="Arial" panose="020B0604020202020204" pitchFamily="34" charset="0"/>
              <a:buNone/>
              <a:tabLst/>
              <a:defRPr sz="180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Calibri" panose="020F0502020204030204" pitchFamily="34" charset="0"/>
              <a:buChar char="◦"/>
              <a:defRPr sz="1350"/>
            </a:lvl5pPr>
            <a:lvl6pPr marL="857250" indent="-171450">
              <a:lnSpc>
                <a:spcPct val="105000"/>
              </a:lnSpc>
              <a:spcBef>
                <a:spcPts val="450"/>
              </a:spcBef>
              <a:buFont typeface="Calibri" panose="020F0502020204030204" pitchFamily="34" charset="0"/>
              <a:buChar char="›"/>
              <a:defRPr/>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The first text level has no bullet. Use Increase List Level and Decrease List Level icons in the Paragraph group on the Home tab to move between first level (no bullet) and second level (round bullet) text. Paragraph spacing is modified to 1.05 lines and 6 points before paragraph to accommodate text heavy slides. The text size will also shrink to fit within this placeholder.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97240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42E3DDAF-209E-4E92-BE5E-5819F6D19027}" type="slidenum">
              <a:rPr lang="en-US"/>
              <a:pPr>
                <a:defRPr/>
              </a:pPr>
              <a:t>‹#›</a:t>
            </a:fld>
            <a:endParaRPr lang="en-US"/>
          </a:p>
        </p:txBody>
      </p:sp>
    </p:spTree>
    <p:extLst>
      <p:ext uri="{BB962C8B-B14F-4D97-AF65-F5344CB8AC3E}">
        <p14:creationId xmlns:p14="http://schemas.microsoft.com/office/powerpoint/2010/main" val="3861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With Log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647688"/>
            <a:ext cx="65" cy="123111"/>
          </a:xfrm>
        </p:spPr>
        <p:txBody>
          <a:bodyPr/>
          <a:lstStyle/>
          <a:p>
            <a:endParaRPr lang="en-US"/>
          </a:p>
        </p:txBody>
      </p:sp>
      <p:sp>
        <p:nvSpPr>
          <p:cNvPr id="11" name="Text Placeholder 10"/>
          <p:cNvSpPr>
            <a:spLocks noGrp="1"/>
          </p:cNvSpPr>
          <p:nvPr>
            <p:ph type="body" sz="quarter" idx="13"/>
          </p:nvPr>
        </p:nvSpPr>
        <p:spPr>
          <a:xfrm>
            <a:off x="336000" y="1134000"/>
            <a:ext cx="11520000" cy="4885200"/>
          </a:xfrm>
        </p:spPr>
        <p:txBody>
          <a:body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336000" y="274638"/>
            <a:ext cx="11524800" cy="634082"/>
          </a:xfrm>
        </p:spPr>
        <p:txBody>
          <a:bodyPr>
            <a:noAutofit/>
          </a:bodyPr>
          <a:lstStyle/>
          <a:p>
            <a:r>
              <a:rPr lang="en-US"/>
              <a:t>Click to edit Master title style</a:t>
            </a:r>
            <a:endParaRPr lang="en-US" dirty="0"/>
          </a:p>
        </p:txBody>
      </p:sp>
      <p:sp>
        <p:nvSpPr>
          <p:cNvPr id="9" name="Slide Number Placeholder 5"/>
          <p:cNvSpPr>
            <a:spLocks noGrp="1"/>
          </p:cNvSpPr>
          <p:nvPr>
            <p:ph type="sldNum" sz="quarter" idx="4"/>
          </p:nvPr>
        </p:nvSpPr>
        <p:spPr>
          <a:xfrm>
            <a:off x="11677005" y="94238"/>
            <a:ext cx="383438" cy="292388"/>
          </a:xfrm>
          <a:prstGeom prst="rect">
            <a:avLst/>
          </a:prstGeom>
        </p:spPr>
        <p:txBody>
          <a:bodyPr vert="horz" lIns="91440" tIns="45720" rIns="91440" bIns="45720" rtlCol="0" anchor="ctr"/>
          <a:lstStyle>
            <a:lvl1pPr algn="r">
              <a:defRPr sz="1300" baseline="0">
                <a:solidFill>
                  <a:srgbClr val="6184C3"/>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2735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cNvSpPr>
            <a:spLocks noGrp="1"/>
          </p:cNvSpPr>
          <p:nvPr userDrawn="1">
            <p:ph type="sldNum" sz="quarter" idx="12"/>
          </p:nvPr>
        </p:nvSpPr>
        <p:spPr>
          <a:xfrm>
            <a:off x="11965652" y="6608213"/>
            <a:ext cx="117019" cy="138499"/>
          </a:xfrm>
        </p:spPr>
        <p:txBody>
          <a:bodyPr/>
          <a:lstStyle>
            <a:lvl1pPr>
              <a:defRPr>
                <a:solidFill>
                  <a:schemeClr val="bg1"/>
                </a:solidFill>
              </a:defRPr>
            </a:lvl1pPr>
          </a:lstStyle>
          <a:p>
            <a:fld id="{BABF4E83-61DB-418F-A99F-17BC9BB58EF6}" type="slidenum">
              <a:rPr lang="en-US" smtClean="0"/>
              <a:pPr/>
              <a:t>‹#›</a:t>
            </a:fld>
            <a:endParaRPr lang="en-US" dirty="0"/>
          </a:p>
        </p:txBody>
      </p:sp>
      <p:sp>
        <p:nvSpPr>
          <p:cNvPr id="4" name="Title 3"/>
          <p:cNvSpPr>
            <a:spLocks noGrp="1"/>
          </p:cNvSpPr>
          <p:nvPr>
            <p:ph type="title" hasCustomPrompt="1"/>
          </p:nvPr>
        </p:nvSpPr>
        <p:spPr>
          <a:xfrm>
            <a:off x="457200" y="1042416"/>
            <a:ext cx="8531352" cy="2852928"/>
          </a:xfrm>
        </p:spPr>
        <p:txBody>
          <a:bodyPr>
            <a:normAutofit/>
          </a:bodyPr>
          <a:lstStyle>
            <a:lvl1pPr>
              <a:defRPr sz="55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lstStyle>
            <a:lvl1pPr marL="0" indent="0">
              <a:spcBef>
                <a:spcPts val="0"/>
              </a:spcBef>
              <a:buNone/>
              <a:defRPr>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Tree>
    <p:extLst>
      <p:ext uri="{BB962C8B-B14F-4D97-AF65-F5344CB8AC3E}">
        <p14:creationId xmlns:p14="http://schemas.microsoft.com/office/powerpoint/2010/main" val="689593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17" descr="Logo of American Institutes for Research. Advancing Evidence. Improving Lives.">
            <a:extLst>
              <a:ext uri="{FF2B5EF4-FFF2-40B4-BE49-F238E27FC236}">
                <a16:creationId xmlns:a16="http://schemas.microsoft.com/office/drawing/2014/main" id="{1BB51598-7A40-455E-9938-488362FFB555}"/>
              </a:ext>
            </a:extLst>
          </p:cNvPr>
          <p:cNvPicPr>
            <a:picLocks noChangeAspect="1"/>
          </p:cNvPicPr>
          <p:nvPr userDrawn="1"/>
        </p:nvPicPr>
        <p:blipFill>
          <a:blip r:embed="rId3"/>
          <a:stretch>
            <a:fillRect/>
          </a:stretch>
        </p:blipFill>
        <p:spPr>
          <a:xfrm>
            <a:off x="9506712" y="549514"/>
            <a:ext cx="1847088" cy="935126"/>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11139854" cy="2002977"/>
          </a:xfrm>
        </p:spPr>
        <p:txBody>
          <a:bodyPr anchor="b">
            <a:normAutofit/>
          </a:bodyPr>
          <a:lstStyle>
            <a:lvl1pPr algn="l">
              <a:defRPr sz="4800" b="0">
                <a:solidFill>
                  <a:schemeClr val="bg1"/>
                </a:solidFill>
                <a:latin typeface="+mj-lt"/>
                <a:ea typeface="Tahoma" panose="020B0604030504040204" pitchFamily="34" charset="0"/>
                <a:cs typeface="Arial" panose="020B0604020202020204" pitchFamily="34" charset="0"/>
              </a:defRPr>
            </a:lvl1pPr>
          </a:lstStyle>
          <a:p>
            <a:r>
              <a:rPr lang="en-US" dirty="0"/>
              <a:t>Presentation Title</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503C6AED-0DE0-47E4-A81C-6336093669F5}"/>
              </a:ext>
            </a:extLst>
          </p:cNvPr>
          <p:cNvSpPr>
            <a:spLocks noGrp="1"/>
          </p:cNvSpPr>
          <p:nvPr>
            <p:ph type="body" sz="quarter" idx="12" hasCustomPrompt="1"/>
          </p:nvPr>
        </p:nvSpPr>
        <p:spPr>
          <a:xfrm>
            <a:off x="457200" y="3276600"/>
            <a:ext cx="11139488" cy="695325"/>
          </a:xfrm>
        </p:spPr>
        <p:txBody>
          <a:bodyPr>
            <a:normAutofit/>
          </a:bodyPr>
          <a:lstStyle>
            <a:lvl1pPr marL="0" indent="0">
              <a:buNone/>
              <a:defRPr sz="28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Subtitle</a:t>
            </a:r>
          </a:p>
        </p:txBody>
      </p:sp>
      <p:sp>
        <p:nvSpPr>
          <p:cNvPr id="12" name="Presenters 3">
            <a:extLst>
              <a:ext uri="{FF2B5EF4-FFF2-40B4-BE49-F238E27FC236}">
                <a16:creationId xmlns:a16="http://schemas.microsoft.com/office/drawing/2014/main" id="{92723639-909B-4FF5-85E7-4F5DDDD84DFB}"/>
              </a:ext>
            </a:extLst>
          </p:cNvPr>
          <p:cNvSpPr>
            <a:spLocks noGrp="1"/>
          </p:cNvSpPr>
          <p:nvPr>
            <p:ph type="body" sz="quarter" idx="13" hasCustomPrompt="1"/>
          </p:nvPr>
        </p:nvSpPr>
        <p:spPr>
          <a:xfrm>
            <a:off x="457200" y="4128534"/>
            <a:ext cx="11139488" cy="791308"/>
          </a:xfrm>
        </p:spPr>
        <p:txBody>
          <a:bodyPr>
            <a:normAutofit/>
          </a:bodyPr>
          <a:lstStyle>
            <a:lvl1pPr marL="0" indent="0">
              <a:buNone/>
              <a:defRPr sz="16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Presenter’s Name | Presenter’s Name | Presenter’s Name or</a:t>
            </a:r>
            <a:br>
              <a:rPr lang="en-US" dirty="0"/>
            </a:br>
            <a:r>
              <a:rPr lang="en-US" dirty="0"/>
              <a:t>Presenter’s Name, Title | Presenter’s Name, Title</a:t>
            </a:r>
          </a:p>
        </p:txBody>
      </p:sp>
      <p:sp>
        <p:nvSpPr>
          <p:cNvPr id="13" name="Location-Date">
            <a:extLst>
              <a:ext uri="{FF2B5EF4-FFF2-40B4-BE49-F238E27FC236}">
                <a16:creationId xmlns:a16="http://schemas.microsoft.com/office/drawing/2014/main" id="{2ADB9052-C0CF-4CF9-9F42-1E338D9FF411}"/>
              </a:ext>
            </a:extLst>
          </p:cNvPr>
          <p:cNvSpPr>
            <a:spLocks noGrp="1"/>
          </p:cNvSpPr>
          <p:nvPr>
            <p:ph type="body" sz="quarter" idx="14" hasCustomPrompt="1"/>
          </p:nvPr>
        </p:nvSpPr>
        <p:spPr>
          <a:xfrm>
            <a:off x="457200" y="4990328"/>
            <a:ext cx="11139488" cy="1016633"/>
          </a:xfrm>
        </p:spPr>
        <p:txBody>
          <a:bodyPr>
            <a:normAutofit/>
          </a:bodyPr>
          <a:lstStyle>
            <a:lvl1pPr marL="0" indent="0">
              <a:buNone/>
              <a:defRPr sz="2000">
                <a:solidFill>
                  <a:schemeClr val="bg1"/>
                </a:solidFill>
              </a:defRPr>
            </a:lvl1pPr>
            <a:lvl2pPr marL="320040" indent="0">
              <a:buNone/>
              <a:defRPr>
                <a:solidFill>
                  <a:schemeClr val="bg1"/>
                </a:solidFill>
              </a:defRPr>
            </a:lvl2pPr>
            <a:lvl3pPr marL="640080" indent="0">
              <a:buNone/>
              <a:defRPr>
                <a:solidFill>
                  <a:schemeClr val="bg1"/>
                </a:solidFill>
              </a:defRPr>
            </a:lvl3pPr>
            <a:lvl4pPr marL="960120" indent="0">
              <a:buNone/>
              <a:defRPr>
                <a:solidFill>
                  <a:schemeClr val="bg1"/>
                </a:solidFill>
              </a:defRPr>
            </a:lvl4pPr>
            <a:lvl5pPr marL="1280160" indent="0">
              <a:buNone/>
              <a:defRPr>
                <a:solidFill>
                  <a:schemeClr val="bg1"/>
                </a:solidFill>
              </a:defRPr>
            </a:lvl5pPr>
          </a:lstStyle>
          <a:p>
            <a:pPr lvl="0"/>
            <a:r>
              <a:rPr lang="en-US" dirty="0"/>
              <a:t>Presentation Purpose or Location | Month 2021</a:t>
            </a:r>
          </a:p>
        </p:txBody>
      </p:sp>
      <p:sp>
        <p:nvSpPr>
          <p:cNvPr id="10" name="AIR.ORG">
            <a:extLst>
              <a:ext uri="{FF2B5EF4-FFF2-40B4-BE49-F238E27FC236}">
                <a16:creationId xmlns:a16="http://schemas.microsoft.com/office/drawing/2014/main" id="{6D35682F-2DFC-6D4A-9319-B6DB0F0EC6C2}"/>
              </a:ext>
            </a:extLst>
          </p:cNvPr>
          <p:cNvSpPr txBox="1"/>
          <p:nvPr userDrawn="1"/>
        </p:nvSpPr>
        <p:spPr>
          <a:xfrm>
            <a:off x="457200" y="6385023"/>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sp>
        <p:nvSpPr>
          <p:cNvPr id="16" name="Rectangle 15">
            <a:extLst>
              <a:ext uri="{FF2B5EF4-FFF2-40B4-BE49-F238E27FC236}">
                <a16:creationId xmlns:a16="http://schemas.microsoft.com/office/drawing/2014/main" id="{334C93F6-2B7A-4A6F-AC53-16A48FFC9FE9}"/>
              </a:ext>
            </a:extLst>
          </p:cNvPr>
          <p:cNvSpPr/>
          <p:nvPr userDrawn="1"/>
        </p:nvSpPr>
        <p:spPr>
          <a:xfrm>
            <a:off x="5638800" y="6415800"/>
            <a:ext cx="6096000" cy="215444"/>
          </a:xfrm>
          <a:prstGeom prst="rect">
            <a:avLst/>
          </a:prstGeom>
        </p:spPr>
        <p:txBody>
          <a:bodyPr rIns="0" anchor="b">
            <a:spAutoFit/>
          </a:bodyPr>
          <a:lstStyle/>
          <a:p>
            <a:pPr algn="r"/>
            <a:r>
              <a:rPr lang="en-US" sz="800" dirty="0">
                <a:solidFill>
                  <a:srgbClr val="D1EEFC"/>
                </a:solidFill>
              </a:rPr>
              <a:t>Copyright © 2021 American Institutes for Research®. All rights reserved.</a:t>
            </a:r>
          </a:p>
        </p:txBody>
      </p:sp>
    </p:spTree>
    <p:extLst>
      <p:ext uri="{BB962C8B-B14F-4D97-AF65-F5344CB8AC3E}">
        <p14:creationId xmlns:p14="http://schemas.microsoft.com/office/powerpoint/2010/main" val="1237383994"/>
      </p:ext>
    </p:extLst>
  </p:cSld>
  <p:clrMapOvr>
    <a:masterClrMapping/>
  </p:clrMapOvr>
  <p:extLst>
    <p:ext uri="{DCECCB84-F9BA-43D5-87BE-67443E8EF086}">
      <p15:sldGuideLst xmlns:p15="http://schemas.microsoft.com/office/powerpoint/2012/main">
        <p15:guide id="1"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22608-6B3C-43C0-AE8F-97C74A23744F}"/>
              </a:ext>
            </a:extLst>
          </p:cNvPr>
          <p:cNvSpPr>
            <a:spLocks noGrp="1"/>
          </p:cNvSpPr>
          <p:nvPr>
            <p:ph type="title" hasCustomPrompt="1"/>
          </p:nvPr>
        </p:nvSpPr>
        <p:spPr>
          <a:xfrm>
            <a:off x="458724" y="0"/>
            <a:ext cx="11274552" cy="1051560"/>
          </a:xfrm>
        </p:spPr>
        <p:txBody>
          <a:bodyPr/>
          <a:lstStyle>
            <a:lvl1pPr>
              <a:defRPr/>
            </a:lvl1pPr>
          </a:lstStyle>
          <a:p>
            <a:r>
              <a:rPr lang="en-US" dirty="0"/>
              <a:t>Agenda</a:t>
            </a:r>
          </a:p>
        </p:txBody>
      </p:sp>
      <p:sp>
        <p:nvSpPr>
          <p:cNvPr id="24" name="Text Placeholder"/>
          <p:cNvSpPr>
            <a:spLocks noGrp="1"/>
          </p:cNvSpPr>
          <p:nvPr userDrawn="1">
            <p:ph type="body" sz="quarter" idx="10" hasCustomPrompt="1"/>
          </p:nvPr>
        </p:nvSpPr>
        <p:spPr>
          <a:xfrm>
            <a:off x="458724" y="1307592"/>
            <a:ext cx="11274552" cy="4498848"/>
          </a:xfrm>
        </p:spPr>
        <p:txBody>
          <a:bodyPr tIns="0" anchor="t" anchorCtr="0">
            <a:normAutofit/>
          </a:bodyPr>
          <a:lstStyle>
            <a:lvl1pPr marL="457200" indent="-457200">
              <a:lnSpc>
                <a:spcPct val="125000"/>
              </a:lnSpc>
              <a:spcBef>
                <a:spcPts val="1800"/>
              </a:spcBef>
              <a:buClr>
                <a:schemeClr val="tx1"/>
              </a:buClr>
              <a:buFont typeface="+mj-lt"/>
              <a:buAutoNum type="arabicPeriod"/>
              <a:defRPr sz="2400" baseline="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baseline="0"/>
            </a:lvl4pPr>
            <a:lvl5pPr marL="2286000" indent="-457200">
              <a:lnSpc>
                <a:spcPct val="125000"/>
              </a:lnSpc>
              <a:spcBef>
                <a:spcPts val="600"/>
              </a:spcBef>
              <a:buClr>
                <a:schemeClr val="tx1"/>
              </a:buClr>
              <a:buFont typeface="+mj-lt"/>
              <a:buAutoNum type="alphaLcParenR"/>
              <a:defRPr sz="2400"/>
            </a:lvl5pPr>
          </a:lstStyle>
          <a:p>
            <a:pPr lvl="0"/>
            <a:r>
              <a:rPr lang="en-US" dirty="0"/>
              <a:t>Click to insert agenda items.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Second agenda item</a:t>
            </a:r>
          </a:p>
          <a:p>
            <a:pPr lvl="0"/>
            <a:r>
              <a:rPr lang="en-US" dirty="0"/>
              <a:t>Third agenda item</a:t>
            </a:r>
          </a:p>
        </p:txBody>
      </p:sp>
      <p:sp>
        <p:nvSpPr>
          <p:cNvPr id="4" name="Slide Number Placeholder 3">
            <a:extLst>
              <a:ext uri="{FF2B5EF4-FFF2-40B4-BE49-F238E27FC236}">
                <a16:creationId xmlns:a16="http://schemas.microsoft.com/office/drawing/2014/main" id="{8C33D54C-4736-431C-85E9-EA915A2244E2}"/>
              </a:ext>
            </a:extLst>
          </p:cNvPr>
          <p:cNvSpPr>
            <a:spLocks noGrp="1"/>
          </p:cNvSpPr>
          <p:nvPr>
            <p:ph type="sldNum" sz="quarter" idx="12"/>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24060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Divider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D9749A-ABD0-7547-A474-005AEE004704}"/>
              </a:ext>
            </a:extLst>
          </p:cNvPr>
          <p:cNvSpPr/>
          <p:nvPr userDrawn="1"/>
        </p:nvSpPr>
        <p:spPr>
          <a:xfrm>
            <a:off x="0" y="0"/>
            <a:ext cx="12192000" cy="129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Logo of American Institutes for Research. Advancing Evidence. Improving Lives.">
            <a:extLst>
              <a:ext uri="{FF2B5EF4-FFF2-40B4-BE49-F238E27FC236}">
                <a16:creationId xmlns:a16="http://schemas.microsoft.com/office/drawing/2014/main" id="{FDBBDD82-F3D6-41D8-AE2F-3D8C22291C07}"/>
              </a:ext>
            </a:extLst>
          </p:cNvPr>
          <p:cNvPicPr>
            <a:picLocks noChangeAspect="1"/>
          </p:cNvPicPr>
          <p:nvPr userDrawn="1"/>
        </p:nvPicPr>
        <p:blipFill>
          <a:blip r:embed="rId3"/>
          <a:stretch>
            <a:fillRect/>
          </a:stretch>
        </p:blipFill>
        <p:spPr>
          <a:xfrm>
            <a:off x="9947324" y="554774"/>
            <a:ext cx="1406474" cy="712387"/>
          </a:xfrm>
          <a:prstGeom prst="rect">
            <a:avLst/>
          </a:prstGeom>
        </p:spPr>
      </p:pic>
      <p:sp>
        <p:nvSpPr>
          <p:cNvPr id="2" name="Title 1">
            <a:extLst>
              <a:ext uri="{FF2B5EF4-FFF2-40B4-BE49-F238E27FC236}">
                <a16:creationId xmlns:a16="http://schemas.microsoft.com/office/drawing/2014/main" id="{BE103A7B-8838-0344-AFBC-927F05E302E6}"/>
              </a:ext>
            </a:extLst>
          </p:cNvPr>
          <p:cNvSpPr>
            <a:spLocks noGrp="1"/>
          </p:cNvSpPr>
          <p:nvPr>
            <p:ph type="ctrTitle"/>
          </p:nvPr>
        </p:nvSpPr>
        <p:spPr>
          <a:xfrm>
            <a:off x="457200" y="1267161"/>
            <a:ext cx="10515600" cy="2108110"/>
          </a:xfrm>
        </p:spPr>
        <p:txBody>
          <a:bodyPr anchor="b">
            <a:normAutofit/>
          </a:bodyPr>
          <a:lstStyle>
            <a:lvl1pPr algn="l">
              <a:defRPr sz="4500" b="0">
                <a:solidFill>
                  <a:schemeClr val="bg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1E046CC7-33CA-0343-B226-D13B5AA5BB3C}"/>
              </a:ext>
            </a:extLst>
          </p:cNvPr>
          <p:cNvCxnSpPr/>
          <p:nvPr userDrawn="1"/>
        </p:nvCxnSpPr>
        <p:spPr>
          <a:xfrm>
            <a:off x="457200" y="3607347"/>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84FAC7-B699-5C43-941C-43B27DBDD813}"/>
              </a:ext>
            </a:extLst>
          </p:cNvPr>
          <p:cNvSpPr>
            <a:spLocks noGrp="1"/>
          </p:cNvSpPr>
          <p:nvPr>
            <p:ph type="subTitle" idx="1"/>
          </p:nvPr>
        </p:nvSpPr>
        <p:spPr>
          <a:xfrm>
            <a:off x="457200" y="3842377"/>
            <a:ext cx="10515599"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Slide Number Placeholder 4">
            <a:extLst>
              <a:ext uri="{FF2B5EF4-FFF2-40B4-BE49-F238E27FC236}">
                <a16:creationId xmlns:a16="http://schemas.microsoft.com/office/drawing/2014/main" id="{BC163DE3-E388-45D5-B3D3-7659175CF3BB}"/>
              </a:ext>
            </a:extLst>
          </p:cNvPr>
          <p:cNvSpPr>
            <a:spLocks noGrp="1"/>
          </p:cNvSpPr>
          <p:nvPr>
            <p:ph type="sldNum" sz="quarter" idx="1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
        <p:nvSpPr>
          <p:cNvPr id="9" name="TextBox 8">
            <a:extLst>
              <a:ext uri="{FF2B5EF4-FFF2-40B4-BE49-F238E27FC236}">
                <a16:creationId xmlns:a16="http://schemas.microsoft.com/office/drawing/2014/main" id="{E9EA62D6-46F1-4DD5-8EA1-03F1F9EFD7A6}"/>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3988495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Dark">
    <p:bg>
      <p:bgPr>
        <a:solidFill>
          <a:srgbClr val="FFFFFF"/>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499E5-29E8-4432-9BA9-36DDCEB8971F}"/>
              </a:ext>
            </a:extLst>
          </p:cNvPr>
          <p:cNvSpPr>
            <a:spLocks noGrp="1"/>
          </p:cNvSpPr>
          <p:nvPr>
            <p:ph type="title" hasCustomPrompt="1"/>
          </p:nvPr>
        </p:nvSpPr>
        <p:spPr/>
        <p:txBody>
          <a:bodyPr/>
          <a:lstStyle>
            <a:lvl1pPr>
              <a:defRPr/>
            </a:lvl1pPr>
          </a:lstStyle>
          <a:p>
            <a:r>
              <a:rPr lang="en-US" dirty="0"/>
              <a:t>Title and Content</a:t>
            </a:r>
          </a:p>
        </p:txBody>
      </p:sp>
      <p:sp>
        <p:nvSpPr>
          <p:cNvPr id="5" name="Content Placeholder 4">
            <a:extLst>
              <a:ext uri="{FF2B5EF4-FFF2-40B4-BE49-F238E27FC236}">
                <a16:creationId xmlns:a16="http://schemas.microsoft.com/office/drawing/2014/main" id="{91CEAEE3-00A2-4A16-A25C-835906E99E4C}"/>
              </a:ext>
            </a:extLst>
          </p:cNvPr>
          <p:cNvSpPr>
            <a:spLocks noGrp="1"/>
          </p:cNvSpPr>
          <p:nvPr>
            <p:ph sz="quarter" idx="17" hasCustomPrompt="1"/>
          </p:nvPr>
        </p:nvSpPr>
        <p:spPr>
          <a:xfrm>
            <a:off x="457200" y="1307592"/>
            <a:ext cx="11274425" cy="4498848"/>
          </a:xfrm>
        </p:spPr>
        <p:txBody>
          <a:bodyPr/>
          <a:lstStyle>
            <a:lvl1pPr>
              <a:defRPr/>
            </a:lvl1pPr>
            <a:lvl4pPr>
              <a:defRPr/>
            </a:lvl4pPr>
          </a:lstStyle>
          <a:p>
            <a:pPr lvl="0"/>
            <a:r>
              <a:rPr lang="en-US" dirty="0"/>
              <a:t>Bullet 1.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Bullet 2</a:t>
            </a:r>
          </a:p>
          <a:p>
            <a:pPr lvl="2"/>
            <a:r>
              <a:rPr lang="en-US" dirty="0"/>
              <a:t>Bullet 3</a:t>
            </a:r>
          </a:p>
          <a:p>
            <a:pPr lvl="3"/>
            <a:r>
              <a:rPr lang="en-US" dirty="0"/>
              <a:t>Bullet 4</a:t>
            </a:r>
          </a:p>
          <a:p>
            <a:pPr lvl="4"/>
            <a:r>
              <a:rPr lang="en-US" dirty="0"/>
              <a:t>Bullet 5</a:t>
            </a:r>
          </a:p>
        </p:txBody>
      </p:sp>
      <p:sp>
        <p:nvSpPr>
          <p:cNvPr id="23" name="Note Placeholder 3">
            <a:extLst>
              <a:ext uri="{FF2B5EF4-FFF2-40B4-BE49-F238E27FC236}">
                <a16:creationId xmlns:a16="http://schemas.microsoft.com/office/drawing/2014/main" id="{FA0D4DFA-B38E-4523-8B37-BBEE0BDDE72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01599495-C9B8-4C2D-9C15-1666A27035A9}"/>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617565672"/>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4" name="Content Placeholder 3"/>
          <p:cNvSpPr>
            <a:spLocks noGrp="1"/>
          </p:cNvSpPr>
          <p:nvPr>
            <p:ph sz="quarter" idx="14" hasCustomPrompt="1"/>
          </p:nvPr>
        </p:nvSpPr>
        <p:spPr>
          <a:xfrm>
            <a:off x="457200" y="1307592"/>
            <a:ext cx="11274552" cy="4498848"/>
          </a:xfrm>
        </p:spPr>
        <p:txBody>
          <a:bodyPr>
            <a:noAutofit/>
          </a:bodyPr>
          <a:lstStyle>
            <a:lvl1pPr marL="0" indent="0">
              <a:lnSpc>
                <a:spcPct val="125000"/>
              </a:lnSpc>
              <a:spcBef>
                <a:spcPts val="1800"/>
              </a:spcBef>
              <a:buClr>
                <a:schemeClr val="tx1"/>
              </a:buClr>
              <a:buNone/>
              <a:defRPr sz="2400">
                <a:solidFill>
                  <a:schemeClr val="tx2"/>
                </a:solidFill>
              </a:defRPr>
            </a:lvl1pPr>
            <a:lvl2pPr marL="320040" indent="-320040">
              <a:lnSpc>
                <a:spcPct val="125000"/>
              </a:lnSpc>
              <a:spcBef>
                <a:spcPts val="600"/>
              </a:spcBef>
              <a:buClr>
                <a:schemeClr val="tx1"/>
              </a:buClr>
              <a:buFont typeface="Times New Roman" panose="02020603050405020304" pitchFamily="18" charset="0"/>
              <a:buChar char="•"/>
              <a:defRPr sz="2400">
                <a:solidFill>
                  <a:schemeClr val="tx2"/>
                </a:solidFill>
              </a:defRPr>
            </a:lvl2pPr>
            <a:lvl3pPr marL="640080" indent="-320040">
              <a:lnSpc>
                <a:spcPct val="125000"/>
              </a:lnSpc>
              <a:spcBef>
                <a:spcPts val="600"/>
              </a:spcBef>
              <a:buClr>
                <a:schemeClr val="tx1"/>
              </a:buClr>
              <a:buFont typeface="Arial Narrow" panose="020B0606020202030204" pitchFamily="34" charset="0"/>
              <a:buChar char="–"/>
              <a:defRPr sz="2400">
                <a:solidFill>
                  <a:schemeClr val="tx2"/>
                </a:solidFill>
              </a:defRPr>
            </a:lvl3pPr>
            <a:lvl4pPr marL="960120" indent="-320040">
              <a:lnSpc>
                <a:spcPct val="125000"/>
              </a:lnSpc>
              <a:spcBef>
                <a:spcPts val="600"/>
              </a:spcBef>
              <a:buClr>
                <a:schemeClr val="tx1"/>
              </a:buClr>
              <a:buFont typeface="Arial Narrow" panose="020B0606020202030204" pitchFamily="34" charset="0"/>
              <a:buChar char="»"/>
              <a:defRPr sz="2400">
                <a:solidFill>
                  <a:schemeClr val="tx2"/>
                </a:solidFill>
              </a:defRPr>
            </a:lvl4pPr>
            <a:lvl5pPr marL="1280160" indent="-320040">
              <a:lnSpc>
                <a:spcPct val="125000"/>
              </a:lnSpc>
              <a:spcBef>
                <a:spcPts val="600"/>
              </a:spcBef>
              <a:buClr>
                <a:schemeClr val="tx1"/>
              </a:buClr>
              <a:buFont typeface="Arial Narrow" panose="020B0606020202030204" pitchFamily="34" charset="0"/>
              <a:buChar char="◦"/>
              <a:defRPr sz="2400">
                <a:solidFill>
                  <a:schemeClr val="tx2"/>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Regular Text. 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F84AE1BC-40C4-4FAD-B98B-DBD3B7BA52BE}"/>
              </a:ext>
            </a:extLst>
          </p:cNvPr>
          <p:cNvSpPr>
            <a:spLocks noGrp="1"/>
          </p:cNvSpPr>
          <p:nvPr>
            <p:ph type="body" sz="quarter" idx="17"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Tree>
    <p:extLst>
      <p:ext uri="{BB962C8B-B14F-4D97-AF65-F5344CB8AC3E}">
        <p14:creationId xmlns:p14="http://schemas.microsoft.com/office/powerpoint/2010/main" val="2284740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Lead-in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B60-8939-43D3-9881-45DEF52BCD41}"/>
              </a:ext>
            </a:extLst>
          </p:cNvPr>
          <p:cNvSpPr>
            <a:spLocks noGrp="1"/>
          </p:cNvSpPr>
          <p:nvPr>
            <p:ph type="title" hasCustomPrompt="1"/>
          </p:nvPr>
        </p:nvSpPr>
        <p:spPr/>
        <p:txBody>
          <a:bodyPr/>
          <a:lstStyle>
            <a:lvl1pPr>
              <a:defRPr/>
            </a:lvl1pPr>
          </a:lstStyle>
          <a:p>
            <a:r>
              <a:rPr lang="en-US" dirty="0"/>
              <a:t>Title and Content With Lead-in Paragraph</a:t>
            </a:r>
          </a:p>
        </p:txBody>
      </p:sp>
      <p:sp>
        <p:nvSpPr>
          <p:cNvPr id="4" name="Lead-in Placeholder 3">
            <a:extLst>
              <a:ext uri="{FF2B5EF4-FFF2-40B4-BE49-F238E27FC236}">
                <a16:creationId xmlns:a16="http://schemas.microsoft.com/office/drawing/2014/main" id="{D32E9536-91D3-4E92-BF19-C25BEEB40283}"/>
              </a:ext>
            </a:extLst>
          </p:cNvPr>
          <p:cNvSpPr>
            <a:spLocks noGrp="1"/>
          </p:cNvSpPr>
          <p:nvPr>
            <p:ph type="body" sz="quarter" idx="17" hasCustomPrompt="1"/>
          </p:nvPr>
        </p:nvSpPr>
        <p:spPr>
          <a:xfrm>
            <a:off x="457200" y="1307592"/>
            <a:ext cx="11277600" cy="1143000"/>
          </a:xfrm>
          <a:solidFill>
            <a:schemeClr val="bg2"/>
          </a:solidFill>
        </p:spPr>
        <p:txBody>
          <a:bodyPr lIns="118872" rIns="118872">
            <a:noAutofit/>
          </a:bodyPr>
          <a:lstStyle>
            <a:lvl1pPr marL="0" indent="0">
              <a:buNone/>
              <a:defRPr sz="2000"/>
            </a:lvl1pPr>
            <a:lvl2pPr>
              <a:defRPr sz="2000"/>
            </a:lvl2pPr>
            <a:lvl3pPr>
              <a:defRPr sz="2000"/>
            </a:lvl3pPr>
            <a:lvl4pPr>
              <a:defRPr sz="2000"/>
            </a:lvl4pPr>
            <a:lvl5pPr>
              <a:defRPr sz="2000"/>
            </a:lvl5pPr>
          </a:lstStyle>
          <a:p>
            <a:pPr lvl="0"/>
            <a:r>
              <a:rPr lang="en-US" dirty="0"/>
              <a:t>Lead-in paragraph</a:t>
            </a:r>
          </a:p>
        </p:txBody>
      </p:sp>
      <p:sp>
        <p:nvSpPr>
          <p:cNvPr id="6" name="Content Placeholder 5">
            <a:extLst>
              <a:ext uri="{FF2B5EF4-FFF2-40B4-BE49-F238E27FC236}">
                <a16:creationId xmlns:a16="http://schemas.microsoft.com/office/drawing/2014/main" id="{A128698D-903A-4A32-BC3D-588F2292390E}"/>
              </a:ext>
            </a:extLst>
          </p:cNvPr>
          <p:cNvSpPr>
            <a:spLocks noGrp="1"/>
          </p:cNvSpPr>
          <p:nvPr>
            <p:ph sz="quarter" idx="20" hasCustomPrompt="1"/>
          </p:nvPr>
        </p:nvSpPr>
        <p:spPr>
          <a:xfrm>
            <a:off x="457200" y="2633663"/>
            <a:ext cx="11277600" cy="3171825"/>
          </a:xfrm>
        </p:spPr>
        <p:txBody>
          <a:bodyPr>
            <a:normAutofit/>
          </a:bodyPr>
          <a:lstStyle>
            <a:lvl1pPr>
              <a:defRPr sz="2000"/>
            </a:lvl1pPr>
            <a:lvl2pPr>
              <a:defRPr sz="2000"/>
            </a:lvl2pPr>
            <a:lvl3pPr>
              <a:defRPr sz="2000"/>
            </a:lvl3pPr>
            <a:lvl4pPr>
              <a:defRPr sz="2000"/>
            </a:lvl4pPr>
            <a:lvl5pP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Note Placeholder 3">
            <a:extLst>
              <a:ext uri="{FF2B5EF4-FFF2-40B4-BE49-F238E27FC236}">
                <a16:creationId xmlns:a16="http://schemas.microsoft.com/office/drawing/2014/main" id="{AF2CAEDF-A655-4DD9-A981-DBB495D58E8F}"/>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05C3C79F-A0C6-4D79-9010-6786C613600D}"/>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111052914"/>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4ED-C386-4348-81C7-E7982A82A559}"/>
              </a:ext>
            </a:extLst>
          </p:cNvPr>
          <p:cNvSpPr>
            <a:spLocks noGrp="1"/>
          </p:cNvSpPr>
          <p:nvPr>
            <p:ph type="title" hasCustomPrompt="1"/>
          </p:nvPr>
        </p:nvSpPr>
        <p:spPr/>
        <p:txBody>
          <a:bodyPr/>
          <a:lstStyle/>
          <a:p>
            <a:r>
              <a:rPr lang="en-US" dirty="0"/>
              <a:t>Two Content Layout</a:t>
            </a:r>
          </a:p>
        </p:txBody>
      </p:sp>
      <p:sp>
        <p:nvSpPr>
          <p:cNvPr id="3" name="Left Content"/>
          <p:cNvSpPr>
            <a:spLocks noGrp="1"/>
          </p:cNvSpPr>
          <p:nvPr>
            <p:ph sz="half" idx="1" hasCustomPrompt="1"/>
          </p:nvPr>
        </p:nvSpPr>
        <p:spPr>
          <a:xfrm>
            <a:off x="457200"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Content">
            <a:extLst>
              <a:ext uri="{FF2B5EF4-FFF2-40B4-BE49-F238E27FC236}">
                <a16:creationId xmlns:a16="http://schemas.microsoft.com/office/drawing/2014/main" id="{484B7A05-FEA0-4FC5-88D7-67D4BE44383B}"/>
              </a:ext>
            </a:extLst>
          </p:cNvPr>
          <p:cNvSpPr>
            <a:spLocks noGrp="1"/>
          </p:cNvSpPr>
          <p:nvPr>
            <p:ph sz="half" idx="17" hasCustomPrompt="1"/>
          </p:nvPr>
        </p:nvSpPr>
        <p:spPr>
          <a:xfrm>
            <a:off x="6226429" y="1307592"/>
            <a:ext cx="5506848" cy="4498848"/>
          </a:xfrm>
        </p:spPr>
        <p:txBody>
          <a:bodyPr>
            <a:noAutofit/>
          </a:bodyPr>
          <a:lstStyle>
            <a:lvl1pPr>
              <a:defRPr sz="2400"/>
            </a:lvl1pPr>
            <a:lvl2pPr>
              <a:defRPr sz="2400"/>
            </a:lvl2pPr>
            <a:lvl3pPr>
              <a:defRPr sz="2400"/>
            </a:lvl3pPr>
            <a:lvl4pPr>
              <a:defRPr sz="2400"/>
            </a:lvl4pPr>
            <a:lvl5pPr>
              <a:defRPr sz="2400"/>
            </a:lvl5pPr>
          </a:lstStyle>
          <a:p>
            <a:pPr lvl="0"/>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Note Placeholder 3">
            <a:extLst>
              <a:ext uri="{FF2B5EF4-FFF2-40B4-BE49-F238E27FC236}">
                <a16:creationId xmlns:a16="http://schemas.microsoft.com/office/drawing/2014/main" id="{B1DFD400-A394-4A79-9BD8-2DDE10A63902}"/>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48E26445-EA84-45F0-9DD0-961B8682A061}"/>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85302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8724" y="0"/>
            <a:ext cx="11274552" cy="1051560"/>
          </a:xfrm>
        </p:spPr>
        <p:txBody>
          <a:bodyPr/>
          <a:lstStyle/>
          <a:p>
            <a:r>
              <a:rPr lang="en-US" dirty="0"/>
              <a:t>Ordered List Layout</a:t>
            </a:r>
          </a:p>
        </p:txBody>
      </p:sp>
      <p:sp>
        <p:nvSpPr>
          <p:cNvPr id="5" name="Content"/>
          <p:cNvSpPr>
            <a:spLocks noGrp="1"/>
          </p:cNvSpPr>
          <p:nvPr>
            <p:ph sz="quarter" idx="17" hasCustomPrompt="1"/>
          </p:nvPr>
        </p:nvSpPr>
        <p:spPr>
          <a:xfrm>
            <a:off x="457200" y="1307592"/>
            <a:ext cx="11274552" cy="4498848"/>
          </a:xfrm>
        </p:spPr>
        <p:txBody>
          <a:bodyPr>
            <a:normAutofit/>
          </a:bodyPr>
          <a:lstStyle>
            <a:lvl1pPr marL="457200" indent="-457200">
              <a:lnSpc>
                <a:spcPct val="125000"/>
              </a:lnSpc>
              <a:spcBef>
                <a:spcPts val="600"/>
              </a:spcBef>
              <a:buClr>
                <a:schemeClr val="tx2"/>
              </a:buClr>
              <a:buFont typeface="+mj-lt"/>
              <a:buAutoNum type="arabicPeriod"/>
              <a:defRPr sz="2400" baseline="0"/>
            </a:lvl1pPr>
            <a:lvl2pPr marL="914400" indent="-457200">
              <a:lnSpc>
                <a:spcPct val="125000"/>
              </a:lnSpc>
              <a:spcBef>
                <a:spcPts val="600"/>
              </a:spcBef>
              <a:buClr>
                <a:schemeClr val="tx2"/>
              </a:buClr>
              <a:buFont typeface="+mj-lt"/>
              <a:buAutoNum type="alphaLcPeriod"/>
              <a:defRPr sz="2400"/>
            </a:lvl2pPr>
            <a:lvl3pPr marL="1371600" indent="-457200">
              <a:lnSpc>
                <a:spcPct val="125000"/>
              </a:lnSpc>
              <a:spcBef>
                <a:spcPts val="600"/>
              </a:spcBef>
              <a:buClr>
                <a:schemeClr val="tx2"/>
              </a:buClr>
              <a:buFont typeface="+mj-lt"/>
              <a:buAutoNum type="romanLcPeriod"/>
              <a:defRPr sz="2400"/>
            </a:lvl3pPr>
            <a:lvl4pPr marL="1828800" indent="-457200">
              <a:lnSpc>
                <a:spcPct val="125000"/>
              </a:lnSpc>
              <a:spcBef>
                <a:spcPts val="600"/>
              </a:spcBef>
              <a:buClr>
                <a:schemeClr val="tx2"/>
              </a:buClr>
              <a:buSzPct val="100000"/>
              <a:buFont typeface="+mj-lt"/>
              <a:buAutoNum type="arabicParenR"/>
              <a:defRPr sz="2400"/>
            </a:lvl4pPr>
            <a:lvl5pPr marL="2286000" indent="-457200">
              <a:lnSpc>
                <a:spcPct val="125000"/>
              </a:lnSpc>
              <a:spcBef>
                <a:spcPts val="600"/>
              </a:spcBef>
              <a:buClr>
                <a:schemeClr val="tx2"/>
              </a:buClr>
              <a:buFont typeface="+mj-lt"/>
              <a:buAutoNum type="alphaLcParenR"/>
              <a:defRPr sz="2400"/>
            </a:lvl5pPr>
          </a:lstStyle>
          <a:p>
            <a:pPr lvl="0"/>
            <a:r>
              <a:rPr lang="en-US" dirty="0"/>
              <a:t>Arabic numerals</a:t>
            </a:r>
          </a:p>
          <a:p>
            <a:pPr lvl="1"/>
            <a:r>
              <a:rPr lang="en-US" dirty="0"/>
              <a:t>Lowercase letters</a:t>
            </a:r>
          </a:p>
          <a:p>
            <a:pPr lvl="2"/>
            <a:r>
              <a:rPr lang="en-US" dirty="0"/>
              <a:t>Lowercase Roman numerals</a:t>
            </a:r>
          </a:p>
          <a:p>
            <a:pPr lvl="3"/>
            <a:r>
              <a:rPr lang="en-US" dirty="0"/>
              <a:t>Arabic numerals</a:t>
            </a:r>
          </a:p>
          <a:p>
            <a:pPr lvl="4"/>
            <a:r>
              <a:rPr lang="en-US" dirty="0"/>
              <a:t>Lowercase letters</a:t>
            </a:r>
          </a:p>
        </p:txBody>
      </p:sp>
      <p:sp>
        <p:nvSpPr>
          <p:cNvPr id="6" name="Note Placeholder 3">
            <a:extLst>
              <a:ext uri="{FF2B5EF4-FFF2-40B4-BE49-F238E27FC236}">
                <a16:creationId xmlns:a16="http://schemas.microsoft.com/office/drawing/2014/main" id="{6FD3B461-E755-4B5F-91E5-CA559BC8556A}"/>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8" name="Slide Number Placeholder 7">
            <a:extLst>
              <a:ext uri="{FF2B5EF4-FFF2-40B4-BE49-F238E27FC236}">
                <a16:creationId xmlns:a16="http://schemas.microsoft.com/office/drawing/2014/main" id="{BB34B08C-4C34-4440-BAA7-23ECCC72E53D}"/>
              </a:ext>
            </a:extLst>
          </p:cNvPr>
          <p:cNvSpPr>
            <a:spLocks noGrp="1"/>
          </p:cNvSpPr>
          <p:nvPr>
            <p:ph type="sldNum" sz="quarter" idx="19"/>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204310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Ordered Lis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307592"/>
            <a:ext cx="5568696" cy="4498848"/>
          </a:xfrm>
        </p:spPr>
        <p:txBody>
          <a:bodyPr>
            <a:normAutofit/>
          </a:bodyPr>
          <a:lstStyle>
            <a:lvl1pPr marL="457200" indent="-457200">
              <a:lnSpc>
                <a:spcPct val="125000"/>
              </a:lnSpc>
              <a:spcBef>
                <a:spcPts val="600"/>
              </a:spcBef>
              <a:buClr>
                <a:schemeClr val="tx1"/>
              </a:buClr>
              <a:buFont typeface="+mj-lt"/>
              <a:buAutoNum type="arabicPeriod"/>
              <a:defRPr sz="2400"/>
            </a:lvl1pPr>
            <a:lvl2pPr marL="914400" indent="-457200">
              <a:lnSpc>
                <a:spcPct val="125000"/>
              </a:lnSpc>
              <a:spcBef>
                <a:spcPts val="600"/>
              </a:spcBef>
              <a:buClr>
                <a:schemeClr val="tx1"/>
              </a:buClr>
              <a:buFont typeface="+mj-lt"/>
              <a:buAutoNum type="alphaLcPeriod"/>
              <a:defRPr sz="2400"/>
            </a:lvl2pPr>
            <a:lvl3pPr marL="1371600" indent="-457200">
              <a:lnSpc>
                <a:spcPct val="125000"/>
              </a:lnSpc>
              <a:spcBef>
                <a:spcPts val="600"/>
              </a:spcBef>
              <a:buClr>
                <a:schemeClr val="tx1"/>
              </a:buClr>
              <a:buFont typeface="+mj-lt"/>
              <a:buAutoNum type="romanLcPeriod"/>
              <a:defRPr sz="2400"/>
            </a:lvl3pPr>
            <a:lvl4pPr marL="1828800" indent="-457200">
              <a:lnSpc>
                <a:spcPct val="125000"/>
              </a:lnSpc>
              <a:spcBef>
                <a:spcPts val="600"/>
              </a:spcBef>
              <a:buClr>
                <a:schemeClr val="tx1"/>
              </a:buClr>
              <a:buSzPct val="100000"/>
              <a:buFont typeface="+mj-lt"/>
              <a:buAutoNum type="arabicParenR"/>
              <a:defRPr sz="2400"/>
            </a:lvl4pPr>
            <a:lvl5pPr marL="2286000" indent="-457200">
              <a:lnSpc>
                <a:spcPct val="125000"/>
              </a:lnSpc>
              <a:spcBef>
                <a:spcPts val="600"/>
              </a:spcBef>
              <a:buClr>
                <a:schemeClr val="tx1"/>
              </a:buClr>
              <a:buFont typeface="+mj-lt"/>
              <a:buAutoNum type="alphaLcParenR"/>
              <a:defRPr sz="24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Note Placeholder 3">
            <a:extLst>
              <a:ext uri="{FF2B5EF4-FFF2-40B4-BE49-F238E27FC236}">
                <a16:creationId xmlns:a16="http://schemas.microsoft.com/office/drawing/2014/main" id="{7B81A216-2AB7-43BC-AAF2-5F5E16A2268B}"/>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529A1648-F0FD-41CD-B18C-8AE47789AA19}"/>
              </a:ext>
            </a:extLst>
          </p:cNvPr>
          <p:cNvSpPr>
            <a:spLocks noGrp="1"/>
          </p:cNvSpPr>
          <p:nvPr>
            <p:ph type="sldNum" sz="quarter" idx="21"/>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09593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Right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A8C6-8D25-4FCF-9F38-DA52D70390BE}"/>
              </a:ext>
            </a:extLst>
          </p:cNvPr>
          <p:cNvSpPr>
            <a:spLocks noGrp="1"/>
          </p:cNvSpPr>
          <p:nvPr>
            <p:ph type="title" hasCustomPrompt="1"/>
          </p:nvPr>
        </p:nvSpPr>
        <p:spPr>
          <a:xfrm>
            <a:off x="458724" y="0"/>
            <a:ext cx="5641848" cy="1051560"/>
          </a:xfrm>
        </p:spPr>
        <p:txBody>
          <a:bodyPr/>
          <a:lstStyle>
            <a:lvl1pPr>
              <a:defRPr/>
            </a:lvl1pPr>
          </a:lstStyle>
          <a:p>
            <a:r>
              <a:rPr lang="en-US" dirty="0"/>
              <a:t>Photo Right</a:t>
            </a:r>
          </a:p>
        </p:txBody>
      </p:sp>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6493933"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4C9E54D4-C9CC-4D0C-9208-2E399B84E40D}"/>
              </a:ext>
            </a:extLst>
          </p:cNvPr>
          <p:cNvSpPr>
            <a:spLocks noGrp="1"/>
          </p:cNvSpPr>
          <p:nvPr>
            <p:ph sz="quarter" idx="19"/>
          </p:nvPr>
        </p:nvSpPr>
        <p:spPr>
          <a:xfrm>
            <a:off x="457200" y="1307592"/>
            <a:ext cx="5638800"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4572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E2E51B52-F0A0-46A3-ABA8-E48A20674D89}"/>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881642195"/>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2" name="Title"/>
          <p:cNvSpPr>
            <a:spLocks noGrp="1"/>
          </p:cNvSpPr>
          <p:nvPr>
            <p:ph type="title" hasCustomPrompt="1"/>
          </p:nvPr>
        </p:nvSpPr>
        <p:spPr/>
        <p:txBody>
          <a:bodyPr/>
          <a:lstStyle>
            <a:lvl1pPr>
              <a:defRPr baseline="0"/>
            </a:lvl1pPr>
          </a:lstStyle>
          <a:p>
            <a:r>
              <a:rPr lang="en-US" dirty="0"/>
              <a:t>Agenda Layout</a:t>
            </a:r>
          </a:p>
        </p:txBody>
      </p:sp>
      <p:sp>
        <p:nvSpPr>
          <p:cNvPr id="24" name="Text Placeholder"/>
          <p:cNvSpPr>
            <a:spLocks noGrp="1"/>
          </p:cNvSpPr>
          <p:nvPr userDrawn="1">
            <p:ph type="body" sz="quarter" idx="10" hasCustomPrompt="1"/>
          </p:nvPr>
        </p:nvSpPr>
        <p:spPr>
          <a:xfrm>
            <a:off x="457200" y="1143000"/>
            <a:ext cx="11338560" cy="4846320"/>
          </a:xfrm>
        </p:spPr>
        <p:txBody>
          <a:bodyPr anchor="t" anchorCtr="0">
            <a:normAutofit/>
          </a:bodyPr>
          <a:lstStyle>
            <a:lvl1pPr marL="457200" indent="-457200">
              <a:lnSpc>
                <a:spcPct val="100000"/>
              </a:lnSpc>
              <a:spcBef>
                <a:spcPts val="3000"/>
              </a:spcBef>
              <a:buClr>
                <a:schemeClr val="tx1"/>
              </a:buClr>
              <a:buFont typeface="+mj-lt"/>
              <a:buAutoNum type="arabicPeriod"/>
              <a:defRPr sz="2800" baseline="0"/>
            </a:lvl1pPr>
            <a:lvl2pPr marL="914400" indent="-457200">
              <a:lnSpc>
                <a:spcPct val="100000"/>
              </a:lnSpc>
              <a:spcBef>
                <a:spcPts val="1200"/>
              </a:spcBef>
              <a:buClr>
                <a:schemeClr val="tx1"/>
              </a:buClr>
              <a:buFont typeface="+mj-lt"/>
              <a:buAutoNum type="alphaLcPeriod"/>
              <a:defRPr sz="2800"/>
            </a:lvl2pPr>
            <a:lvl3pPr marL="1371600" indent="-457200">
              <a:lnSpc>
                <a:spcPct val="100000"/>
              </a:lnSpc>
              <a:spcBef>
                <a:spcPts val="1200"/>
              </a:spcBef>
              <a:buClr>
                <a:schemeClr val="tx1"/>
              </a:buClr>
              <a:buFont typeface="+mj-lt"/>
              <a:buAutoNum type="romanLcPeriod"/>
              <a:defRPr sz="2800"/>
            </a:lvl3pPr>
            <a:lvl4pPr marL="1828800" indent="-457200">
              <a:lnSpc>
                <a:spcPct val="100000"/>
              </a:lnSpc>
              <a:spcBef>
                <a:spcPts val="1200"/>
              </a:spcBef>
              <a:buClr>
                <a:schemeClr val="tx1"/>
              </a:buClr>
              <a:buSzPct val="100000"/>
              <a:buFont typeface="+mj-lt"/>
              <a:buAutoNum type="arabicParenR"/>
              <a:defRPr sz="2800" baseline="0"/>
            </a:lvl4pPr>
            <a:lvl5pPr marL="2286000" indent="-457200">
              <a:lnSpc>
                <a:spcPct val="100000"/>
              </a:lnSpc>
              <a:spcBef>
                <a:spcPts val="1200"/>
              </a:spcBef>
              <a:buClr>
                <a:schemeClr val="tx1"/>
              </a:buClr>
              <a:buFont typeface="+mj-lt"/>
              <a:buAutoNum type="alphaLcParenR"/>
              <a:defRPr sz="2800"/>
            </a:lvl5pPr>
          </a:lstStyle>
          <a:p>
            <a:pPr lvl="0"/>
            <a:r>
              <a:rPr lang="en-US" dirty="0"/>
              <a:t>Click to insert agenda items.</a:t>
            </a:r>
          </a:p>
          <a:p>
            <a:pPr lvl="1"/>
            <a:r>
              <a:rPr lang="en-US" dirty="0"/>
              <a:t>Second level</a:t>
            </a:r>
          </a:p>
          <a:p>
            <a:pPr lvl="2"/>
            <a:r>
              <a:rPr lang="en-US" dirty="0"/>
              <a:t>Third level</a:t>
            </a:r>
          </a:p>
          <a:p>
            <a:pPr lvl="3"/>
            <a:r>
              <a:rPr lang="en-US" dirty="0"/>
              <a:t>Fourth level. Manually changed bullet size from 110% to 100% (was 110% due to fourth level bullet size on slide master).</a:t>
            </a:r>
          </a:p>
          <a:p>
            <a:pPr lvl="4"/>
            <a:r>
              <a:rPr lang="en-US" dirty="0"/>
              <a:t>Fifth level</a:t>
            </a:r>
          </a:p>
          <a:p>
            <a:pPr lvl="0"/>
            <a:r>
              <a:rPr lang="en-US" dirty="0"/>
              <a:t>Second Agenda Item</a:t>
            </a:r>
          </a:p>
          <a:p>
            <a:pPr lvl="0"/>
            <a:r>
              <a:rPr lang="en-US" dirty="0"/>
              <a:t>Third Agenda Item</a:t>
            </a:r>
          </a:p>
        </p:txBody>
      </p:sp>
      <p:sp>
        <p:nvSpPr>
          <p:cNvPr id="9" name="Slide Number"/>
          <p:cNvSpPr>
            <a:spLocks noGrp="1"/>
          </p:cNvSpPr>
          <p:nvPr>
            <p:ph type="sldNum" sz="quarter" idx="12"/>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Left 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8B73D7-AD06-4846-8FA8-D632994E7B6F}"/>
              </a:ext>
            </a:extLst>
          </p:cNvPr>
          <p:cNvSpPr>
            <a:spLocks noGrp="1"/>
          </p:cNvSpPr>
          <p:nvPr>
            <p:ph type="pic" sz="quarter" idx="15"/>
          </p:nvPr>
        </p:nvSpPr>
        <p:spPr>
          <a:xfrm>
            <a:off x="0" y="0"/>
            <a:ext cx="5698067" cy="6208111"/>
          </a:xfrm>
          <a:solidFill>
            <a:schemeClr val="bg2">
              <a:lumMod val="90000"/>
            </a:schemeClr>
          </a:solidFill>
        </p:spPr>
        <p:txBody>
          <a:bodyPr anchor="ctr" anchorCtr="0"/>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BD64140-19F4-440B-9AB3-0D3B539E3611}"/>
              </a:ext>
            </a:extLst>
          </p:cNvPr>
          <p:cNvSpPr>
            <a:spLocks noGrp="1"/>
          </p:cNvSpPr>
          <p:nvPr>
            <p:ph type="title" hasCustomPrompt="1"/>
          </p:nvPr>
        </p:nvSpPr>
        <p:spPr>
          <a:xfrm>
            <a:off x="6094474" y="0"/>
            <a:ext cx="5638801" cy="1051560"/>
          </a:xfrm>
        </p:spPr>
        <p:txBody>
          <a:bodyPr/>
          <a:lstStyle>
            <a:lvl1pPr>
              <a:defRPr/>
            </a:lvl1pPr>
          </a:lstStyle>
          <a:p>
            <a:r>
              <a:rPr lang="en-US" dirty="0"/>
              <a:t>Photo Left</a:t>
            </a:r>
          </a:p>
        </p:txBody>
      </p:sp>
      <p:cxnSp>
        <p:nvCxnSpPr>
          <p:cNvPr id="11" name="Straight Connector 10">
            <a:extLst>
              <a:ext uri="{FF2B5EF4-FFF2-40B4-BE49-F238E27FC236}">
                <a16:creationId xmlns:a16="http://schemas.microsoft.com/office/drawing/2014/main" id="{3463AA1A-FDB4-2E48-934E-B816933F6C1B}"/>
              </a:ext>
            </a:extLst>
          </p:cNvPr>
          <p:cNvCxnSpPr/>
          <p:nvPr userDrawn="1"/>
        </p:nvCxnSpPr>
        <p:spPr>
          <a:xfrm>
            <a:off x="6096000"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FB4CE17-B9A2-4429-8BEA-8DAC33B7CC82}"/>
              </a:ext>
            </a:extLst>
          </p:cNvPr>
          <p:cNvSpPr>
            <a:spLocks noGrp="1"/>
          </p:cNvSpPr>
          <p:nvPr>
            <p:ph sz="quarter" idx="19"/>
          </p:nvPr>
        </p:nvSpPr>
        <p:spPr>
          <a:xfrm>
            <a:off x="6094413" y="1307592"/>
            <a:ext cx="5640387" cy="449884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629F239-E453-144F-9922-A57A5A1AF5E1}"/>
              </a:ext>
            </a:extLst>
          </p:cNvPr>
          <p:cNvSpPr>
            <a:spLocks noGrp="1"/>
          </p:cNvSpPr>
          <p:nvPr>
            <p:ph type="body" sz="quarter" idx="14" hasCustomPrompt="1"/>
          </p:nvPr>
        </p:nvSpPr>
        <p:spPr>
          <a:xfrm>
            <a:off x="6096001" y="5806440"/>
            <a:ext cx="5638799" cy="365125"/>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5" name="Slide Number Placeholder 4">
            <a:extLst>
              <a:ext uri="{FF2B5EF4-FFF2-40B4-BE49-F238E27FC236}">
                <a16:creationId xmlns:a16="http://schemas.microsoft.com/office/drawing/2014/main" id="{41C581C5-40E2-4DC5-A181-097153206578}"/>
              </a:ext>
            </a:extLst>
          </p:cNvPr>
          <p:cNvSpPr>
            <a:spLocks noGrp="1"/>
          </p:cNvSpPr>
          <p:nvPr>
            <p:ph type="sldNum" sz="quarter" idx="17"/>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1833367388"/>
      </p:ext>
    </p:extLst>
  </p:cSld>
  <p:clrMapOvr>
    <a:masterClrMapping/>
  </p:clrMapOvr>
  <p:extLst>
    <p:ext uri="{DCECCB84-F9BA-43D5-87BE-67443E8EF086}">
      <p15:sldGuideLst xmlns:p15="http://schemas.microsoft.com/office/powerpoint/2012/main">
        <p15:guide id="1" orient="horz" pos="600">
          <p15:clr>
            <a:srgbClr val="FBAE40"/>
          </p15:clr>
        </p15:guide>
        <p15:guide id="2" pos="288">
          <p15:clr>
            <a:srgbClr val="FBAE40"/>
          </p15:clr>
        </p15:guide>
        <p15:guide id="3" pos="73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lgn="l">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914915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er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A9-417C-4496-9048-8DCE77F92C9C}"/>
              </a:ext>
            </a:extLst>
          </p:cNvPr>
          <p:cNvSpPr>
            <a:spLocks noGrp="1"/>
          </p:cNvSpPr>
          <p:nvPr>
            <p:ph type="title" hasCustomPrompt="1"/>
          </p:nvPr>
        </p:nvSpPr>
        <p:spPr/>
        <p:txBody>
          <a:bodyPr/>
          <a:lstStyle>
            <a:lvl1pPr>
              <a:defRPr/>
            </a:lvl1pPr>
          </a:lstStyle>
          <a:p>
            <a:r>
              <a:rPr lang="en-US" dirty="0"/>
              <a:t>Meet the Presenters</a:t>
            </a:r>
          </a:p>
        </p:txBody>
      </p:sp>
      <p:sp>
        <p:nvSpPr>
          <p:cNvPr id="5" name="Picture Placeholder 1">
            <a:extLst>
              <a:ext uri="{FF2B5EF4-FFF2-40B4-BE49-F238E27FC236}">
                <a16:creationId xmlns:a16="http://schemas.microsoft.com/office/drawing/2014/main" id="{71CC5E8F-75D8-4623-89EE-02F9993DD137}"/>
              </a:ext>
            </a:extLst>
          </p:cNvPr>
          <p:cNvSpPr>
            <a:spLocks noGrp="1"/>
          </p:cNvSpPr>
          <p:nvPr>
            <p:ph type="pic" sz="quarter" idx="15" hasCustomPrompt="1"/>
          </p:nvPr>
        </p:nvSpPr>
        <p:spPr>
          <a:xfrm>
            <a:off x="45720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a:extLst>
              <a:ext uri="{FF2B5EF4-FFF2-40B4-BE49-F238E27FC236}">
                <a16:creationId xmlns:a16="http://schemas.microsoft.com/office/drawing/2014/main" id="{D03F0B07-E10B-411E-8B35-197265DC79EF}"/>
              </a:ext>
            </a:extLst>
          </p:cNvPr>
          <p:cNvSpPr>
            <a:spLocks noGrp="1"/>
          </p:cNvSpPr>
          <p:nvPr>
            <p:ph type="body" sz="quarter" idx="19" hasCustomPrompt="1"/>
          </p:nvPr>
        </p:nvSpPr>
        <p:spPr>
          <a:xfrm>
            <a:off x="45720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a:extLst>
              <a:ext uri="{FF2B5EF4-FFF2-40B4-BE49-F238E27FC236}">
                <a16:creationId xmlns:a16="http://schemas.microsoft.com/office/drawing/2014/main" id="{9EE7094E-912E-4D11-A432-5AD1D897B715}"/>
              </a:ext>
            </a:extLst>
          </p:cNvPr>
          <p:cNvSpPr>
            <a:spLocks noGrp="1"/>
          </p:cNvSpPr>
          <p:nvPr>
            <p:ph type="body" sz="quarter" idx="23" hasCustomPrompt="1"/>
          </p:nvPr>
        </p:nvSpPr>
        <p:spPr>
          <a:xfrm>
            <a:off x="45720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a:extLst>
              <a:ext uri="{FF2B5EF4-FFF2-40B4-BE49-F238E27FC236}">
                <a16:creationId xmlns:a16="http://schemas.microsoft.com/office/drawing/2014/main" id="{C9EDA36B-2EA5-455F-BB16-5B219282D342}"/>
              </a:ext>
            </a:extLst>
          </p:cNvPr>
          <p:cNvSpPr>
            <a:spLocks noGrp="1"/>
          </p:cNvSpPr>
          <p:nvPr>
            <p:ph type="pic" sz="quarter" idx="24" hasCustomPrompt="1"/>
          </p:nvPr>
        </p:nvSpPr>
        <p:spPr>
          <a:xfrm>
            <a:off x="2412492"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a:extLst>
              <a:ext uri="{FF2B5EF4-FFF2-40B4-BE49-F238E27FC236}">
                <a16:creationId xmlns:a16="http://schemas.microsoft.com/office/drawing/2014/main" id="{110EA2BD-2A1E-4B6B-9121-92F2E4797955}"/>
              </a:ext>
            </a:extLst>
          </p:cNvPr>
          <p:cNvSpPr>
            <a:spLocks noGrp="1"/>
          </p:cNvSpPr>
          <p:nvPr>
            <p:ph type="body" sz="quarter" idx="25" hasCustomPrompt="1"/>
          </p:nvPr>
        </p:nvSpPr>
        <p:spPr>
          <a:xfrm>
            <a:off x="2412492"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a:extLst>
              <a:ext uri="{FF2B5EF4-FFF2-40B4-BE49-F238E27FC236}">
                <a16:creationId xmlns:a16="http://schemas.microsoft.com/office/drawing/2014/main" id="{D59CFF05-E379-49FF-B785-7CA5AA436879}"/>
              </a:ext>
            </a:extLst>
          </p:cNvPr>
          <p:cNvSpPr>
            <a:spLocks noGrp="1"/>
          </p:cNvSpPr>
          <p:nvPr>
            <p:ph type="body" sz="quarter" idx="26" hasCustomPrompt="1"/>
          </p:nvPr>
        </p:nvSpPr>
        <p:spPr>
          <a:xfrm>
            <a:off x="2412492"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a:extLst>
              <a:ext uri="{FF2B5EF4-FFF2-40B4-BE49-F238E27FC236}">
                <a16:creationId xmlns:a16="http://schemas.microsoft.com/office/drawing/2014/main" id="{94A80552-9B52-42DF-BE3A-6F065118F72B}"/>
              </a:ext>
            </a:extLst>
          </p:cNvPr>
          <p:cNvSpPr>
            <a:spLocks noGrp="1"/>
          </p:cNvSpPr>
          <p:nvPr>
            <p:ph type="pic" sz="quarter" idx="27" hasCustomPrompt="1"/>
          </p:nvPr>
        </p:nvSpPr>
        <p:spPr>
          <a:xfrm>
            <a:off x="4367784"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a:extLst>
              <a:ext uri="{FF2B5EF4-FFF2-40B4-BE49-F238E27FC236}">
                <a16:creationId xmlns:a16="http://schemas.microsoft.com/office/drawing/2014/main" id="{23663A88-782E-4FEE-9FA2-84F4E76A3288}"/>
              </a:ext>
            </a:extLst>
          </p:cNvPr>
          <p:cNvSpPr>
            <a:spLocks noGrp="1"/>
          </p:cNvSpPr>
          <p:nvPr>
            <p:ph type="body" sz="quarter" idx="28" hasCustomPrompt="1"/>
          </p:nvPr>
        </p:nvSpPr>
        <p:spPr>
          <a:xfrm>
            <a:off x="4367784"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a:extLst>
              <a:ext uri="{FF2B5EF4-FFF2-40B4-BE49-F238E27FC236}">
                <a16:creationId xmlns:a16="http://schemas.microsoft.com/office/drawing/2014/main" id="{B7FB1971-DE2F-40B8-BBB9-CA3048080685}"/>
              </a:ext>
            </a:extLst>
          </p:cNvPr>
          <p:cNvSpPr>
            <a:spLocks noGrp="1"/>
          </p:cNvSpPr>
          <p:nvPr>
            <p:ph type="body" sz="quarter" idx="29" hasCustomPrompt="1"/>
          </p:nvPr>
        </p:nvSpPr>
        <p:spPr>
          <a:xfrm>
            <a:off x="4367784"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a:extLst>
              <a:ext uri="{FF2B5EF4-FFF2-40B4-BE49-F238E27FC236}">
                <a16:creationId xmlns:a16="http://schemas.microsoft.com/office/drawing/2014/main" id="{8F6ABA03-6543-489D-8F50-07455BA0EAC8}"/>
              </a:ext>
            </a:extLst>
          </p:cNvPr>
          <p:cNvSpPr>
            <a:spLocks noGrp="1"/>
          </p:cNvSpPr>
          <p:nvPr>
            <p:ph type="pic" sz="quarter" idx="30" hasCustomPrompt="1"/>
          </p:nvPr>
        </p:nvSpPr>
        <p:spPr>
          <a:xfrm>
            <a:off x="6323076"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a:extLst>
              <a:ext uri="{FF2B5EF4-FFF2-40B4-BE49-F238E27FC236}">
                <a16:creationId xmlns:a16="http://schemas.microsoft.com/office/drawing/2014/main" id="{242E66B4-AB1E-4C5C-BDE9-33D0A09C7793}"/>
              </a:ext>
            </a:extLst>
          </p:cNvPr>
          <p:cNvSpPr>
            <a:spLocks noGrp="1"/>
          </p:cNvSpPr>
          <p:nvPr>
            <p:ph type="body" sz="quarter" idx="31" hasCustomPrompt="1"/>
          </p:nvPr>
        </p:nvSpPr>
        <p:spPr>
          <a:xfrm>
            <a:off x="6323076"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a:extLst>
              <a:ext uri="{FF2B5EF4-FFF2-40B4-BE49-F238E27FC236}">
                <a16:creationId xmlns:a16="http://schemas.microsoft.com/office/drawing/2014/main" id="{EDB8F50C-7614-49BE-8204-ED4E8C562269}"/>
              </a:ext>
            </a:extLst>
          </p:cNvPr>
          <p:cNvSpPr>
            <a:spLocks noGrp="1"/>
          </p:cNvSpPr>
          <p:nvPr>
            <p:ph type="body" sz="quarter" idx="32" hasCustomPrompt="1"/>
          </p:nvPr>
        </p:nvSpPr>
        <p:spPr>
          <a:xfrm>
            <a:off x="6323076"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a:extLst>
              <a:ext uri="{FF2B5EF4-FFF2-40B4-BE49-F238E27FC236}">
                <a16:creationId xmlns:a16="http://schemas.microsoft.com/office/drawing/2014/main" id="{B2BDDD79-4490-4D9E-9B39-39E28D7CCA35}"/>
              </a:ext>
            </a:extLst>
          </p:cNvPr>
          <p:cNvSpPr>
            <a:spLocks noGrp="1"/>
          </p:cNvSpPr>
          <p:nvPr>
            <p:ph type="pic" sz="quarter" idx="33" hasCustomPrompt="1"/>
          </p:nvPr>
        </p:nvSpPr>
        <p:spPr>
          <a:xfrm>
            <a:off x="8278368"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a:extLst>
              <a:ext uri="{FF2B5EF4-FFF2-40B4-BE49-F238E27FC236}">
                <a16:creationId xmlns:a16="http://schemas.microsoft.com/office/drawing/2014/main" id="{82FD11C7-7338-4E05-B94D-F2971009CD29}"/>
              </a:ext>
            </a:extLst>
          </p:cNvPr>
          <p:cNvSpPr>
            <a:spLocks noGrp="1"/>
          </p:cNvSpPr>
          <p:nvPr>
            <p:ph type="body" sz="quarter" idx="34" hasCustomPrompt="1"/>
          </p:nvPr>
        </p:nvSpPr>
        <p:spPr>
          <a:xfrm>
            <a:off x="8278368"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a:extLst>
              <a:ext uri="{FF2B5EF4-FFF2-40B4-BE49-F238E27FC236}">
                <a16:creationId xmlns:a16="http://schemas.microsoft.com/office/drawing/2014/main" id="{E29B2798-CB3B-4033-939D-055CF6204693}"/>
              </a:ext>
            </a:extLst>
          </p:cNvPr>
          <p:cNvSpPr>
            <a:spLocks noGrp="1"/>
          </p:cNvSpPr>
          <p:nvPr>
            <p:ph type="body" sz="quarter" idx="35" hasCustomPrompt="1"/>
          </p:nvPr>
        </p:nvSpPr>
        <p:spPr>
          <a:xfrm>
            <a:off x="8278368"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0" name="Picture Placeholder 1">
            <a:extLst>
              <a:ext uri="{FF2B5EF4-FFF2-40B4-BE49-F238E27FC236}">
                <a16:creationId xmlns:a16="http://schemas.microsoft.com/office/drawing/2014/main" id="{BDD1A934-37B7-4E46-B4C9-E4EC3F62FDAD}"/>
              </a:ext>
            </a:extLst>
          </p:cNvPr>
          <p:cNvSpPr>
            <a:spLocks noGrp="1"/>
          </p:cNvSpPr>
          <p:nvPr>
            <p:ph type="pic" sz="quarter" idx="36" hasCustomPrompt="1"/>
          </p:nvPr>
        </p:nvSpPr>
        <p:spPr>
          <a:xfrm>
            <a:off x="10233660" y="2020558"/>
            <a:ext cx="1499616" cy="1499616"/>
          </a:xfrm>
          <a:prstGeom prst="ellipse">
            <a:avLst/>
          </a:prstGeom>
          <a:solidFill>
            <a:schemeClr val="bg2"/>
          </a:solidFill>
        </p:spPr>
        <p:txBody>
          <a:bodyPr rtlCol="0" anchor="t" anchorCtr="0">
            <a:noAutofit/>
          </a:bodyPr>
          <a:lstStyle>
            <a:lvl1pPr marL="0" indent="0" algn="ctr">
              <a:lnSpc>
                <a:spcPct val="100000"/>
              </a:lnSpc>
              <a:spcBef>
                <a:spcPts val="0"/>
              </a:spcBef>
              <a:buNone/>
              <a:defRPr sz="800" baseline="0">
                <a:solidFill>
                  <a:schemeClr val="tx1"/>
                </a:solidFill>
              </a:defRPr>
            </a:lvl1pPr>
          </a:lstStyle>
          <a:p>
            <a:pPr lvl="0"/>
            <a:r>
              <a:rPr lang="en-US" noProof="0" dirty="0"/>
              <a:t>Crop images to same height and width (square)</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21" name="Name 1">
            <a:extLst>
              <a:ext uri="{FF2B5EF4-FFF2-40B4-BE49-F238E27FC236}">
                <a16:creationId xmlns:a16="http://schemas.microsoft.com/office/drawing/2014/main" id="{A9B07209-5A96-4A39-AE90-D19B76B6E58C}"/>
              </a:ext>
            </a:extLst>
          </p:cNvPr>
          <p:cNvSpPr>
            <a:spLocks noGrp="1"/>
          </p:cNvSpPr>
          <p:nvPr>
            <p:ph type="body" sz="quarter" idx="37" hasCustomPrompt="1"/>
          </p:nvPr>
        </p:nvSpPr>
        <p:spPr>
          <a:xfrm>
            <a:off x="10233660" y="3637300"/>
            <a:ext cx="1499616"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22" name="Bio 1">
            <a:extLst>
              <a:ext uri="{FF2B5EF4-FFF2-40B4-BE49-F238E27FC236}">
                <a16:creationId xmlns:a16="http://schemas.microsoft.com/office/drawing/2014/main" id="{5C9AE779-EC12-4A16-A99F-6148516C6D67}"/>
              </a:ext>
            </a:extLst>
          </p:cNvPr>
          <p:cNvSpPr>
            <a:spLocks noGrp="1"/>
          </p:cNvSpPr>
          <p:nvPr>
            <p:ph type="body" sz="quarter" idx="38" hasCustomPrompt="1"/>
          </p:nvPr>
        </p:nvSpPr>
        <p:spPr>
          <a:xfrm>
            <a:off x="10233660" y="4158508"/>
            <a:ext cx="1499616" cy="1142655"/>
          </a:xfrm>
        </p:spPr>
        <p:txBody>
          <a:bodyPr>
            <a:normAutofit/>
          </a:bodyPr>
          <a:lstStyle>
            <a:lvl1pPr marL="0" indent="0" algn="ctr">
              <a:lnSpc>
                <a:spcPct val="125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23" name="Slide Number Placeholder 22">
            <a:extLst>
              <a:ext uri="{FF2B5EF4-FFF2-40B4-BE49-F238E27FC236}">
                <a16:creationId xmlns:a16="http://schemas.microsoft.com/office/drawing/2014/main" id="{1BABF265-52E5-49FF-83ED-1A0A9936A888}"/>
              </a:ext>
            </a:extLst>
          </p:cNvPr>
          <p:cNvSpPr>
            <a:spLocks noGrp="1"/>
          </p:cNvSpPr>
          <p:nvPr>
            <p:ph type="sldNum" sz="quarter" idx="40"/>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181478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ferences Dark">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References</a:t>
            </a:r>
          </a:p>
        </p:txBody>
      </p:sp>
      <p:sp>
        <p:nvSpPr>
          <p:cNvPr id="10" name="Content"/>
          <p:cNvSpPr>
            <a:spLocks noGrp="1"/>
          </p:cNvSpPr>
          <p:nvPr>
            <p:ph type="body" sz="quarter" idx="13" hasCustomPrompt="1"/>
          </p:nvPr>
        </p:nvSpPr>
        <p:spPr>
          <a:xfrm>
            <a:off x="457200" y="1389888"/>
            <a:ext cx="11274552" cy="4498848"/>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3" name="Slide Number Placeholder 2">
            <a:extLst>
              <a:ext uri="{FF2B5EF4-FFF2-40B4-BE49-F238E27FC236}">
                <a16:creationId xmlns:a16="http://schemas.microsoft.com/office/drawing/2014/main" id="{7A73AB09-0ADC-48EF-A7DF-DE4E3B7F9E6F}"/>
              </a:ext>
            </a:extLst>
          </p:cNvPr>
          <p:cNvSpPr>
            <a:spLocks noGrp="1"/>
          </p:cNvSpPr>
          <p:nvPr>
            <p:ph type="sldNum" sz="quarter" idx="15"/>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4491918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3A7B-8838-0344-AFBC-927F05E302E6}"/>
              </a:ext>
            </a:extLst>
          </p:cNvPr>
          <p:cNvSpPr>
            <a:spLocks noGrp="1"/>
          </p:cNvSpPr>
          <p:nvPr>
            <p:ph type="ctrTitle" hasCustomPrompt="1"/>
          </p:nvPr>
        </p:nvSpPr>
        <p:spPr>
          <a:xfrm>
            <a:off x="457200" y="882407"/>
            <a:ext cx="7018421" cy="2002977"/>
          </a:xfrm>
        </p:spPr>
        <p:txBody>
          <a:bodyPr anchor="b">
            <a:normAutofit/>
          </a:bodyPr>
          <a:lstStyle>
            <a:lvl1pPr algn="l">
              <a:defRPr sz="2400" b="0">
                <a:solidFill>
                  <a:schemeClr val="bg1"/>
                </a:solidFill>
                <a:latin typeface="+mj-lt"/>
                <a:ea typeface="Tahoma" panose="020B0604030504040204" pitchFamily="34" charset="0"/>
                <a:cs typeface="Arial" panose="020B0604020202020204" pitchFamily="34" charset="0"/>
              </a:defRPr>
            </a:lvl1pPr>
          </a:lstStyle>
          <a:p>
            <a:r>
              <a:rPr lang="en-US" dirty="0"/>
              <a:t>Presenter’s Name</a:t>
            </a:r>
          </a:p>
        </p:txBody>
      </p:sp>
      <p:sp>
        <p:nvSpPr>
          <p:cNvPr id="3" name="Subtitle 2">
            <a:extLst>
              <a:ext uri="{FF2B5EF4-FFF2-40B4-BE49-F238E27FC236}">
                <a16:creationId xmlns:a16="http://schemas.microsoft.com/office/drawing/2014/main" id="{A084FAC7-B699-5C43-941C-43B27DBDD813}"/>
              </a:ext>
            </a:extLst>
          </p:cNvPr>
          <p:cNvSpPr>
            <a:spLocks noGrp="1"/>
          </p:cNvSpPr>
          <p:nvPr>
            <p:ph type="subTitle" idx="1" hasCustomPrompt="1"/>
          </p:nvPr>
        </p:nvSpPr>
        <p:spPr>
          <a:xfrm>
            <a:off x="457199" y="3356915"/>
            <a:ext cx="6939941" cy="1904895"/>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Job Title</a:t>
            </a:r>
            <a:br>
              <a:rPr lang="en-US" dirty="0"/>
            </a:br>
            <a:r>
              <a:rPr lang="en-US" dirty="0"/>
              <a:t>202.403.XXXX</a:t>
            </a:r>
            <a:br>
              <a:rPr lang="en-US" dirty="0"/>
            </a:br>
            <a:r>
              <a:rPr lang="en-US" dirty="0"/>
              <a:t>email.address@air.org</a:t>
            </a:r>
          </a:p>
        </p:txBody>
      </p:sp>
      <p:pic>
        <p:nvPicPr>
          <p:cNvPr id="9" name="Picture 8" descr="Logo of American Institutes for Research. Advancing Evidence. Improving Lives.">
            <a:extLst>
              <a:ext uri="{FF2B5EF4-FFF2-40B4-BE49-F238E27FC236}">
                <a16:creationId xmlns:a16="http://schemas.microsoft.com/office/drawing/2014/main" id="{F723C159-3BBE-C54D-9392-2FCBB0C4E7A9}"/>
              </a:ext>
            </a:extLst>
          </p:cNvPr>
          <p:cNvPicPr>
            <a:picLocks noChangeAspect="1"/>
          </p:cNvPicPr>
          <p:nvPr userDrawn="1"/>
        </p:nvPicPr>
        <p:blipFill>
          <a:blip r:embed="rId3"/>
          <a:stretch>
            <a:fillRect/>
          </a:stretch>
        </p:blipFill>
        <p:spPr>
          <a:xfrm>
            <a:off x="9508857" y="549514"/>
            <a:ext cx="1844943" cy="934474"/>
          </a:xfrm>
          <a:prstGeom prst="rect">
            <a:avLst/>
          </a:prstGeom>
        </p:spPr>
      </p:pic>
      <p:sp>
        <p:nvSpPr>
          <p:cNvPr id="10" name="TextBox 9">
            <a:extLst>
              <a:ext uri="{FF2B5EF4-FFF2-40B4-BE49-F238E27FC236}">
                <a16:creationId xmlns:a16="http://schemas.microsoft.com/office/drawing/2014/main" id="{6D35682F-2DFC-6D4A-9319-B6DB0F0EC6C2}"/>
              </a:ext>
            </a:extLst>
          </p:cNvPr>
          <p:cNvSpPr txBox="1"/>
          <p:nvPr userDrawn="1"/>
        </p:nvSpPr>
        <p:spPr>
          <a:xfrm>
            <a:off x="457200" y="5721829"/>
            <a:ext cx="6096000" cy="276999"/>
          </a:xfrm>
          <a:prstGeom prst="rect">
            <a:avLst/>
          </a:prstGeom>
          <a:noFill/>
        </p:spPr>
        <p:txBody>
          <a:bodyPr wrap="square" lIns="0" anchor="b">
            <a:spAutoFit/>
          </a:bodyPr>
          <a:lstStyle/>
          <a:p>
            <a:pPr algn="l"/>
            <a:r>
              <a:rPr lang="en-US" sz="1200" b="0" i="0" spc="200" dirty="0">
                <a:solidFill>
                  <a:srgbClr val="D1EEFC"/>
                </a:solidFill>
                <a:latin typeface="Calibri"/>
                <a:ea typeface="Calibri"/>
                <a:cs typeface="Calibri"/>
              </a:rPr>
              <a:t>AMERICAN INSTITUTES FOR RESEARCH® | AIR.ORG</a:t>
            </a:r>
          </a:p>
        </p:txBody>
      </p:sp>
      <p:cxnSp>
        <p:nvCxnSpPr>
          <p:cNvPr id="15" name="Straight Connector 14">
            <a:extLst>
              <a:ext uri="{FF2B5EF4-FFF2-40B4-BE49-F238E27FC236}">
                <a16:creationId xmlns:a16="http://schemas.microsoft.com/office/drawing/2014/main" id="{EC6DD846-B96B-8F47-BA63-6F35DD0EF90F}"/>
              </a:ext>
            </a:extLst>
          </p:cNvPr>
          <p:cNvCxnSpPr/>
          <p:nvPr userDrawn="1"/>
        </p:nvCxnSpPr>
        <p:spPr>
          <a:xfrm>
            <a:off x="457200" y="3119990"/>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07ABF179-7A3C-CB4D-A769-D7B523E3AB0A}"/>
              </a:ext>
            </a:extLst>
          </p:cNvPr>
          <p:cNvSpPr txBox="1">
            <a:spLocks/>
          </p:cNvSpPr>
          <p:nvPr userDrawn="1"/>
        </p:nvSpPr>
        <p:spPr>
          <a:xfrm>
            <a:off x="457200" y="5958723"/>
            <a:ext cx="9051657" cy="670868"/>
          </a:xfrm>
          <a:prstGeom prst="rect">
            <a:avLst/>
          </a:prstGeom>
        </p:spPr>
        <p:txBody>
          <a:bodyPr l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solidFill>
              </a:rPr>
              <a:t>Notice of Trademark: “American Institutes for Research” and “AIR” are registered trademarks. All other brand, product, or company names are trademarks or registered trademarks of their respective owners.</a:t>
            </a:r>
          </a:p>
          <a:p>
            <a:endParaRPr lang="en-US" sz="800" dirty="0">
              <a:solidFill>
                <a:schemeClr val="bg2"/>
              </a:solidFill>
            </a:endParaRPr>
          </a:p>
          <a:p>
            <a:r>
              <a:rPr lang="en-US" sz="800" dirty="0">
                <a:solidFill>
                  <a:schemeClr val="bg2"/>
                </a:solidFill>
              </a:rPr>
              <a:t>Copyright © 2021 American Institutes for Research®. All rights reserved. No part of this publication may be reproduced, distributed, or transmitted in any form or by any means, including photocopying, recording, website display, or other electronic or mechanical methods, without the prior written permission of the American Institutes for Research. For permission requests, please use the Contact Us form on AIR.ORG.</a:t>
            </a:r>
          </a:p>
        </p:txBody>
      </p:sp>
      <p:sp>
        <p:nvSpPr>
          <p:cNvPr id="5" name="Text Placeholder 4">
            <a:extLst>
              <a:ext uri="{FF2B5EF4-FFF2-40B4-BE49-F238E27FC236}">
                <a16:creationId xmlns:a16="http://schemas.microsoft.com/office/drawing/2014/main" id="{9679E1F9-D407-4EAC-8FF8-E2890603F3A1}"/>
              </a:ext>
            </a:extLst>
          </p:cNvPr>
          <p:cNvSpPr>
            <a:spLocks noGrp="1"/>
          </p:cNvSpPr>
          <p:nvPr>
            <p:ph type="body" sz="quarter" idx="10" hasCustomPrompt="1"/>
          </p:nvPr>
        </p:nvSpPr>
        <p:spPr>
          <a:xfrm>
            <a:off x="11020375" y="6487051"/>
            <a:ext cx="613950" cy="142540"/>
          </a:xfrm>
        </p:spPr>
        <p:txBody>
          <a:bodyPr wrap="none" lIns="0" tIns="0" rIns="0" bIns="0" anchor="b" anchorCtr="0">
            <a:spAutoFit/>
          </a:bodyPr>
          <a:lstStyle>
            <a:lvl1pPr marL="0" indent="0" algn="r">
              <a:buNone/>
              <a:defRPr kumimoji="0" lang="en-US" sz="800" u="none" strike="noStrike" cap="none" spc="0" normalizeH="0" baseline="0" dirty="0" smtClean="0">
                <a:ln>
                  <a:noFill/>
                </a:ln>
                <a:solidFill>
                  <a:schemeClr val="bg2"/>
                </a:solidFill>
                <a:effectLst/>
                <a:uLnTx/>
                <a:uFillTx/>
                <a:cs typeface="Calibri"/>
              </a:defRPr>
            </a:lvl1pPr>
            <a:lvl2pPr>
              <a:defRPr lang="en-US" sz="1800" dirty="0" smtClean="0">
                <a:cs typeface="+mn-cs"/>
              </a:defRPr>
            </a:lvl2pPr>
            <a:lvl3pPr>
              <a:defRPr lang="en-US" sz="1800" dirty="0" smtClean="0">
                <a:cs typeface="+mn-cs"/>
              </a:defRPr>
            </a:lvl3pPr>
            <a:lvl4pPr>
              <a:defRPr lang="en-US" sz="1800" dirty="0" smtClean="0">
                <a:cs typeface="+mn-cs"/>
              </a:defRPr>
            </a:lvl4pPr>
            <a:lvl5pPr>
              <a:defRPr lang="en-US" sz="1800" dirty="0">
                <a:cs typeface="+mn-cs"/>
              </a:defRPr>
            </a:lvl5pPr>
          </a:lstStyle>
          <a:p>
            <a:pPr marR="0" lvl="0" fontAlgn="auto">
              <a:spcBef>
                <a:spcPts val="1800"/>
              </a:spcBef>
              <a:spcAft>
                <a:spcPts val="0"/>
              </a:spcAft>
              <a:buClr>
                <a:schemeClr val="tx1"/>
              </a:buClr>
              <a:buSzPct val="100000"/>
              <a:buFont typeface="Times New Roman" panose="02020603050405020304" pitchFamily="18" charset="0"/>
              <a:tabLst/>
            </a:pPr>
            <a:r>
              <a:rPr lang="en-US" dirty="0"/>
              <a:t>XXXXX_MO/21</a:t>
            </a:r>
          </a:p>
        </p:txBody>
      </p:sp>
    </p:spTree>
    <p:extLst>
      <p:ext uri="{BB962C8B-B14F-4D97-AF65-F5344CB8AC3E}">
        <p14:creationId xmlns:p14="http://schemas.microsoft.com/office/powerpoint/2010/main" val="5538040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Heavy Dark">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307592"/>
            <a:ext cx="11274552" cy="4498848"/>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sz="1800" baseline="0"/>
            </a:lvl1pPr>
            <a:lvl2pPr marL="228600" indent="-228600">
              <a:lnSpc>
                <a:spcPct val="105000"/>
              </a:lnSpc>
              <a:spcBef>
                <a:spcPts val="600"/>
              </a:spcBef>
              <a:buFont typeface="Arial" panose="020B0604020202020204" pitchFamily="34" charset="0"/>
              <a:buChar char="•"/>
              <a:defRPr sz="1800"/>
            </a:lvl2pPr>
            <a:lvl3pPr marL="457200" indent="-228600">
              <a:lnSpc>
                <a:spcPct val="105000"/>
              </a:lnSpc>
              <a:spcBef>
                <a:spcPts val="600"/>
              </a:spcBef>
              <a:buFont typeface="Calibri" panose="020F0502020204030204" pitchFamily="34" charset="0"/>
              <a:buChar char="–"/>
              <a:defRPr sz="1800"/>
            </a:lvl3pPr>
            <a:lvl4pPr marL="685800" indent="-228600">
              <a:lnSpc>
                <a:spcPct val="105000"/>
              </a:lnSpc>
              <a:spcBef>
                <a:spcPts val="600"/>
              </a:spcBef>
              <a:buFont typeface="Calibri" panose="020F0502020204030204" pitchFamily="34" charset="0"/>
              <a:buChar char="»"/>
              <a:defRPr sz="1800"/>
            </a:lvl4pPr>
            <a:lvl5pPr marL="914400" indent="-228600">
              <a:lnSpc>
                <a:spcPct val="105000"/>
              </a:lnSpc>
              <a:spcBef>
                <a:spcPts val="600"/>
              </a:spcBef>
              <a:buSzPct val="110000"/>
              <a:buFont typeface="Arial" panose="020B0604020202020204" pitchFamily="34" charset="0"/>
              <a:buChar char="•"/>
              <a:defRPr sz="1800"/>
            </a:lvl5pPr>
            <a:lvl6pPr marL="1143000" indent="-228600">
              <a:lnSpc>
                <a:spcPct val="105000"/>
              </a:lnSpc>
              <a:spcBef>
                <a:spcPts val="600"/>
              </a:spcBef>
              <a:buFont typeface="Calibri" panose="020F0502020204030204" pitchFamily="34" charset="0"/>
              <a:buChar char="–"/>
              <a:defRPr sz="1800"/>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Click here to add text, or click on an icon below to add a table, chart, SmartArt object, or picture. Use “Increase List Level” and “Decrease List Level” icons in the “Paragraph” group on the “Home” tab to move between text without bullets and text with bullets.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Note Placeholder 3">
            <a:extLst>
              <a:ext uri="{FF2B5EF4-FFF2-40B4-BE49-F238E27FC236}">
                <a16:creationId xmlns:a16="http://schemas.microsoft.com/office/drawing/2014/main" id="{73B0D49A-7CCD-4481-B665-34C6068F55EE}"/>
              </a:ext>
            </a:extLst>
          </p:cNvPr>
          <p:cNvSpPr>
            <a:spLocks noGrp="1"/>
          </p:cNvSpPr>
          <p:nvPr>
            <p:ph type="body" sz="quarter" idx="14" hasCustomPrompt="1"/>
          </p:nvPr>
        </p:nvSpPr>
        <p:spPr>
          <a:xfrm>
            <a:off x="457201" y="5806276"/>
            <a:ext cx="11277600" cy="338328"/>
          </a:xfrm>
        </p:spPr>
        <p:txBody>
          <a:bodyPr>
            <a:noAutofit/>
          </a:bodyPr>
          <a:lstStyle>
            <a:lvl1pPr marL="0" indent="0">
              <a:buNone/>
              <a:defRPr sz="1000"/>
            </a:lvl1pPr>
          </a:lstStyle>
          <a:p>
            <a:r>
              <a:rPr lang="en-US" i="1" dirty="0"/>
              <a:t>Note.</a:t>
            </a:r>
            <a:r>
              <a:rPr lang="en-US" dirty="0"/>
              <a:t> Placeholder for notes, sources, and permissions (if needed). “</a:t>
            </a:r>
            <a:r>
              <a:rPr lang="en-US" i="1" dirty="0"/>
              <a:t>Note.</a:t>
            </a:r>
            <a:r>
              <a:rPr lang="en-US" dirty="0"/>
              <a:t>” (including a period) is italicized.</a:t>
            </a:r>
          </a:p>
        </p:txBody>
      </p:sp>
      <p:sp>
        <p:nvSpPr>
          <p:cNvPr id="4" name="Slide Number Placeholder 3">
            <a:extLst>
              <a:ext uri="{FF2B5EF4-FFF2-40B4-BE49-F238E27FC236}">
                <a16:creationId xmlns:a16="http://schemas.microsoft.com/office/drawing/2014/main" id="{EFD9C164-CE55-445D-898D-97B029631EDA}"/>
              </a:ext>
            </a:extLst>
          </p:cNvPr>
          <p:cNvSpPr>
            <a:spLocks noGrp="1"/>
          </p:cNvSpPr>
          <p:nvPr>
            <p:ph type="sldNum" sz="quarter" idx="16"/>
          </p:nvPr>
        </p:nvSpPr>
        <p:spPr>
          <a:xfrm>
            <a:off x="457200" y="6363145"/>
            <a:ext cx="2743200" cy="365125"/>
          </a:xfrm>
          <a:prstGeom prst="rect">
            <a:avLst/>
          </a:prstGeom>
        </p:spPr>
        <p:txBody>
          <a:bodyPr/>
          <a:lstStyle/>
          <a:p>
            <a:fld id="{099FCFC3-F25B-8942-B4D0-10B982CA717A}" type="slidenum">
              <a:rPr lang="en-US" smtClean="0"/>
              <a:pPr/>
              <a:t>‹#›</a:t>
            </a:fld>
            <a:endParaRPr lang="en-US" dirty="0"/>
          </a:p>
        </p:txBody>
      </p:sp>
    </p:spTree>
    <p:extLst>
      <p:ext uri="{BB962C8B-B14F-4D97-AF65-F5344CB8AC3E}">
        <p14:creationId xmlns:p14="http://schemas.microsoft.com/office/powerpoint/2010/main" val="2941750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42E3DDAF-209E-4E92-BE5E-5819F6D19027}" type="slidenum">
              <a:rPr lang="en-US"/>
              <a:pPr>
                <a:defRPr/>
              </a:pPr>
              <a:t>‹#›</a:t>
            </a:fld>
            <a:endParaRPr lang="en-US"/>
          </a:p>
        </p:txBody>
      </p:sp>
    </p:spTree>
    <p:extLst>
      <p:ext uri="{BB962C8B-B14F-4D97-AF65-F5344CB8AC3E}">
        <p14:creationId xmlns:p14="http://schemas.microsoft.com/office/powerpoint/2010/main" val="3781479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The Two Content Layout Can Have a Bullet List, Table, Graph, SmartArt, or Picture on Either Side</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3999473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ray Background, Two Content">
    <p:spTree>
      <p:nvGrpSpPr>
        <p:cNvPr id="1" name=""/>
        <p:cNvGrpSpPr/>
        <p:nvPr/>
      </p:nvGrpSpPr>
      <p:grpSpPr>
        <a:xfrm>
          <a:off x="0" y="0"/>
          <a:ext cx="0" cy="0"/>
          <a:chOff x="0" y="0"/>
          <a:chExt cx="0" cy="0"/>
        </a:xfrm>
      </p:grpSpPr>
      <p:sp>
        <p:nvSpPr>
          <p:cNvPr id="9"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Gray Background, Two Content Layout</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909554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First Level No Bullet, Text Heav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143000"/>
            <a:ext cx="11338560" cy="4846320"/>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600"/>
              </a:spcBef>
              <a:spcAft>
                <a:spcPts val="0"/>
              </a:spcAft>
              <a:buClrTx/>
              <a:buSzPct val="100000"/>
              <a:buFont typeface="Arial" panose="020B0604020202020204" pitchFamily="34" charset="0"/>
              <a:buNone/>
              <a:tabLst/>
              <a:defRPr sz="180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Calibri" panose="020F0502020204030204" pitchFamily="34" charset="0"/>
              <a:buChar char="◦"/>
              <a:defRPr sz="1350"/>
            </a:lvl5pPr>
            <a:lvl6pPr marL="857250" indent="-171450">
              <a:lnSpc>
                <a:spcPct val="105000"/>
              </a:lnSpc>
              <a:spcBef>
                <a:spcPts val="450"/>
              </a:spcBef>
              <a:buFont typeface="Calibri" panose="020F0502020204030204" pitchFamily="34" charset="0"/>
              <a:buChar char="›"/>
              <a:defRPr/>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The first text level has no bullet. Use Increase List Level and Decrease List Level icons in the Paragraph group on the Home tab to move between first level (no bullet) and second level (round bullet) text. Paragraph spacing is modified to 1.05 lines and 6 points before paragraph to accommodate text heavy slides. The text size will also shrink to fit within this placeholder.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6463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0" name="Content Placeholder 39"/>
          <p:cNvSpPr>
            <a:spLocks noGrp="1"/>
          </p:cNvSpPr>
          <p:nvPr>
            <p:ph sz="quarter" idx="15" hasCustomPrompt="1"/>
          </p:nvPr>
        </p:nvSpPr>
        <p:spPr>
          <a:xfrm>
            <a:off x="457200" y="1143000"/>
            <a:ext cx="11338560" cy="4846320"/>
          </a:xfrm>
        </p:spPr>
        <p:txBody>
          <a:body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The Title and Content Layout Is Used for Bullet Lists, Tables, Graphs, SmartArt, or Pictures</a:t>
            </a:r>
          </a:p>
        </p:txBody>
      </p:sp>
      <p:sp>
        <p:nvSpPr>
          <p:cNvPr id="2" name="Slide Number Placeholder 1"/>
          <p:cNvSpPr>
            <a:spLocks noGrp="1"/>
          </p:cNvSpPr>
          <p:nvPr>
            <p:ph type="sldNum" sz="quarter" idx="14"/>
          </p:nvPr>
        </p:nvSpPr>
        <p:spPr/>
        <p:txBody>
          <a:bodyPr/>
          <a:lstStyle/>
          <a:p>
            <a:fld id="{99A20822-4A49-4D36-86E3-300BA48D3F00}" type="slidenum">
              <a:rPr lang="en-US" smtClean="0"/>
              <a:pPr/>
              <a:t>‹#›</a:t>
            </a:fld>
            <a:endParaRPr lang="en-US" dirty="0"/>
          </a:p>
        </p:txBody>
      </p:sp>
      <p:sp>
        <p:nvSpPr>
          <p:cNvPr id="22"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530786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 With Log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647688"/>
            <a:ext cx="65" cy="123111"/>
          </a:xfrm>
        </p:spPr>
        <p:txBody>
          <a:bodyPr/>
          <a:lstStyle/>
          <a:p>
            <a:endParaRPr lang="en-US"/>
          </a:p>
        </p:txBody>
      </p:sp>
      <p:sp>
        <p:nvSpPr>
          <p:cNvPr id="11" name="Text Placeholder 10"/>
          <p:cNvSpPr>
            <a:spLocks noGrp="1"/>
          </p:cNvSpPr>
          <p:nvPr>
            <p:ph type="body" sz="quarter" idx="13"/>
          </p:nvPr>
        </p:nvSpPr>
        <p:spPr>
          <a:xfrm>
            <a:off x="336000" y="1134000"/>
            <a:ext cx="11520000" cy="4885200"/>
          </a:xfrm>
        </p:spPr>
        <p:txBody>
          <a:body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336000" y="274638"/>
            <a:ext cx="11524800" cy="634082"/>
          </a:xfrm>
        </p:spPr>
        <p:txBody>
          <a:bodyPr>
            <a:noAutofit/>
          </a:bodyPr>
          <a:lstStyle/>
          <a:p>
            <a:r>
              <a:rPr lang="en-US"/>
              <a:t>Click to edit Master title style</a:t>
            </a:r>
            <a:endParaRPr lang="en-US" dirty="0"/>
          </a:p>
        </p:txBody>
      </p:sp>
      <p:sp>
        <p:nvSpPr>
          <p:cNvPr id="9" name="Slide Number Placeholder 5"/>
          <p:cNvSpPr>
            <a:spLocks noGrp="1"/>
          </p:cNvSpPr>
          <p:nvPr>
            <p:ph type="sldNum" sz="quarter" idx="4"/>
          </p:nvPr>
        </p:nvSpPr>
        <p:spPr>
          <a:xfrm>
            <a:off x="11677005" y="94238"/>
            <a:ext cx="383438" cy="292388"/>
          </a:xfrm>
          <a:prstGeom prst="rect">
            <a:avLst/>
          </a:prstGeom>
        </p:spPr>
        <p:txBody>
          <a:bodyPr vert="horz" lIns="91440" tIns="45720" rIns="91440" bIns="45720" rtlCol="0" anchor="ctr"/>
          <a:lstStyle>
            <a:lvl1pPr algn="r">
              <a:defRPr sz="1300" baseline="0">
                <a:solidFill>
                  <a:srgbClr val="6184C3"/>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917160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sz="quarter" idx="10"/>
          </p:nvPr>
        </p:nvSpPr>
        <p:spPr>
          <a:ln/>
        </p:spPr>
        <p:txBody>
          <a:bodyPr/>
          <a:lstStyle>
            <a:lvl1pPr>
              <a:defRPr/>
            </a:lvl1pPr>
          </a:lstStyle>
          <a:p>
            <a:pPr>
              <a:defRPr/>
            </a:pPr>
            <a:fld id="{E0DB150B-4A63-4C59-85D2-51F971B438EF}" type="slidenum">
              <a:rPr lang="en-US"/>
              <a:pPr>
                <a:defRPr/>
              </a:pPr>
              <a:t>‹#›</a:t>
            </a:fld>
            <a:endParaRPr lang="en-US"/>
          </a:p>
        </p:txBody>
      </p:sp>
    </p:spTree>
    <p:extLst>
      <p:ext uri="{BB962C8B-B14F-4D97-AF65-F5344CB8AC3E}">
        <p14:creationId xmlns:p14="http://schemas.microsoft.com/office/powerpoint/2010/main" val="226017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Object With Lead-in Text">
    <p:spTree>
      <p:nvGrpSpPr>
        <p:cNvPr id="1" name=""/>
        <p:cNvGrpSpPr/>
        <p:nvPr/>
      </p:nvGrpSpPr>
      <p:grpSpPr>
        <a:xfrm>
          <a:off x="0" y="0"/>
          <a:ext cx="0" cy="0"/>
          <a:chOff x="0" y="0"/>
          <a:chExt cx="0" cy="0"/>
        </a:xfrm>
      </p:grpSpPr>
      <p:sp>
        <p:nvSpPr>
          <p:cNvPr id="5" name="Content Placeholder 4"/>
          <p:cNvSpPr>
            <a:spLocks noGrp="1"/>
          </p:cNvSpPr>
          <p:nvPr>
            <p:ph sz="quarter" idx="17" hasCustomPrompt="1"/>
          </p:nvPr>
        </p:nvSpPr>
        <p:spPr>
          <a:xfrm>
            <a:off x="457200" y="2153308"/>
            <a:ext cx="11338560" cy="3836011"/>
          </a:xfrm>
        </p:spPr>
        <p:txBody>
          <a:bodyPr>
            <a:normAutofit/>
          </a:bodyPr>
          <a:lstStyle>
            <a:lvl1pPr>
              <a:lnSpc>
                <a:spcPct val="105000"/>
              </a:lnSpc>
              <a:spcBef>
                <a:spcPts val="450"/>
              </a:spcBef>
              <a:defRPr sz="1800"/>
            </a:lvl1pPr>
            <a:lvl2pPr>
              <a:lnSpc>
                <a:spcPct val="105000"/>
              </a:lnSpc>
              <a:spcBef>
                <a:spcPts val="450"/>
              </a:spcBef>
              <a:defRPr sz="1800"/>
            </a:lvl2pPr>
            <a:lvl3pPr>
              <a:lnSpc>
                <a:spcPct val="105000"/>
              </a:lnSpc>
              <a:spcBef>
                <a:spcPts val="450"/>
              </a:spcBef>
              <a:defRPr sz="1800"/>
            </a:lvl3pPr>
            <a:lvl4pPr>
              <a:lnSpc>
                <a:spcPct val="105000"/>
              </a:lnSpc>
              <a:spcBef>
                <a:spcPts val="450"/>
              </a:spcBef>
              <a:defRPr sz="1800"/>
            </a:lvl4pPr>
            <a:lvl5pPr>
              <a:lnSpc>
                <a:spcPct val="105000"/>
              </a:lnSpc>
              <a:spcBef>
                <a:spcPts val="450"/>
              </a:spcBef>
              <a:defRPr sz="1800"/>
            </a:lvl5pPr>
          </a:lstStyle>
          <a:p>
            <a:pPr lvl="0"/>
            <a:r>
              <a:rPr lang="en-US" dirty="0"/>
              <a:t>Click on an icon below to insert a table, graph, SmartArt object, or picture. For tables, enter the number of columns and rows, and click OK. Table columns are left aligned by default. Manually center align columns of numbers. The default table design is Medium Style 2 - Accent 4.</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Object With Lead-In Text Layout Is Used With Tables, Graphs, SmartArt, or Pictures</a:t>
            </a:r>
          </a:p>
        </p:txBody>
      </p:sp>
      <p:sp>
        <p:nvSpPr>
          <p:cNvPr id="8" name="Text Placeholder 7"/>
          <p:cNvSpPr>
            <a:spLocks noGrp="1"/>
          </p:cNvSpPr>
          <p:nvPr>
            <p:ph type="body" sz="quarter" idx="15" hasCustomPrompt="1"/>
          </p:nvPr>
        </p:nvSpPr>
        <p:spPr>
          <a:xfrm>
            <a:off x="457200" y="1133856"/>
            <a:ext cx="11338560" cy="882293"/>
          </a:xfrm>
        </p:spPr>
        <p:txBody>
          <a:bodyPr>
            <a:normAutofit/>
          </a:bodyPr>
          <a:lstStyle>
            <a:lvl1pPr marL="0" indent="0">
              <a:lnSpc>
                <a:spcPct val="105000"/>
              </a:lnSpc>
              <a:spcBef>
                <a:spcPts val="0"/>
              </a:spcBef>
              <a:buNone/>
              <a:defRPr sz="1800" baseline="0"/>
            </a:lvl1pPr>
            <a:lvl2pPr>
              <a:defRPr sz="1350"/>
            </a:lvl2pPr>
            <a:lvl3pPr>
              <a:defRPr sz="1350"/>
            </a:lvl3pPr>
            <a:lvl4pPr>
              <a:defRPr sz="1350"/>
            </a:lvl4pPr>
            <a:lvl5pPr>
              <a:defRPr sz="1350"/>
            </a:lvl5pPr>
          </a:lstStyle>
          <a:p>
            <a:pPr lvl="0"/>
            <a:r>
              <a:rPr lang="en-US" dirty="0"/>
              <a:t>Click here to add a short lead-in paragraph. Text will shrink to fit this placeholder.</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9"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6783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The Two Content Layout Can Have a Bullet List, Table, Graph, SmartArt, or Picture on Either Side</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333397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4" name="Content Placeholder 3"/>
          <p:cNvSpPr>
            <a:spLocks noGrp="1"/>
          </p:cNvSpPr>
          <p:nvPr>
            <p:ph sz="quarter" idx="14" hasCustomPrompt="1"/>
          </p:nvPr>
        </p:nvSpPr>
        <p:spPr>
          <a:xfrm>
            <a:off x="457200" y="1143000"/>
            <a:ext cx="11338560" cy="4846320"/>
          </a:xfrm>
        </p:spPr>
        <p:txBody>
          <a:bodyPr>
            <a:noAutofit/>
          </a:bodyPr>
          <a:lstStyle>
            <a:lvl1pPr marL="0" indent="0">
              <a:lnSpc>
                <a:spcPct val="125000"/>
              </a:lnSpc>
              <a:spcBef>
                <a:spcPts val="1800"/>
              </a:spcBef>
              <a:buClr>
                <a:schemeClr val="tx1"/>
              </a:buClr>
              <a:buNone/>
              <a:defRPr sz="2400">
                <a:solidFill>
                  <a:schemeClr val="tx1"/>
                </a:solidFill>
              </a:defRPr>
            </a:lvl1pPr>
            <a:lvl2pPr marL="320040" indent="-320040">
              <a:lnSpc>
                <a:spcPct val="125000"/>
              </a:lnSpc>
              <a:spcBef>
                <a:spcPts val="1800"/>
              </a:spcBef>
              <a:buClr>
                <a:schemeClr val="tx1"/>
              </a:buClr>
              <a:buFont typeface="Times New Roman" panose="02020603050405020304" pitchFamily="18" charset="0"/>
              <a:buChar char="•"/>
              <a:defRPr sz="2400">
                <a:solidFill>
                  <a:schemeClr val="tx1"/>
                </a:solidFill>
              </a:defRPr>
            </a:lvl2pPr>
            <a:lvl3pPr marL="640080" indent="-320040">
              <a:lnSpc>
                <a:spcPct val="125000"/>
              </a:lnSpc>
              <a:spcBef>
                <a:spcPts val="1800"/>
              </a:spcBef>
              <a:buClr>
                <a:schemeClr val="tx1"/>
              </a:buClr>
              <a:buFont typeface="Arial Narrow" panose="020B0606020202030204" pitchFamily="34" charset="0"/>
              <a:buChar char="–"/>
              <a:defRPr sz="2400">
                <a:solidFill>
                  <a:schemeClr val="tx1"/>
                </a:solidFill>
              </a:defRPr>
            </a:lvl3pPr>
            <a:lvl4pPr marL="960120" indent="-320040">
              <a:lnSpc>
                <a:spcPct val="125000"/>
              </a:lnSpc>
              <a:spcBef>
                <a:spcPts val="1800"/>
              </a:spcBef>
              <a:buClr>
                <a:schemeClr val="tx1"/>
              </a:buClr>
              <a:buFont typeface="Arial Narrow" panose="020B0606020202030204" pitchFamily="34" charset="0"/>
              <a:buChar char="»"/>
              <a:defRPr sz="2400">
                <a:solidFill>
                  <a:schemeClr val="tx1"/>
                </a:solidFill>
              </a:defRPr>
            </a:lvl4pPr>
            <a:lvl5pPr marL="1280160" indent="-320040">
              <a:lnSpc>
                <a:spcPct val="125000"/>
              </a:lnSpc>
              <a:spcBef>
                <a:spcPts val="1800"/>
              </a:spcBef>
              <a:buClr>
                <a:schemeClr val="tx1"/>
              </a:buClr>
              <a:buFont typeface="Arial Narrow" panose="020B0606020202030204" pitchFamily="34" charset="0"/>
              <a:buChar char="◦"/>
              <a:defRPr sz="2400">
                <a:solidFill>
                  <a:schemeClr val="tx1"/>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51931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bject With Lead-in Text">
    <p:spTree>
      <p:nvGrpSpPr>
        <p:cNvPr id="1" name=""/>
        <p:cNvGrpSpPr/>
        <p:nvPr/>
      </p:nvGrpSpPr>
      <p:grpSpPr>
        <a:xfrm>
          <a:off x="0" y="0"/>
          <a:ext cx="0" cy="0"/>
          <a:chOff x="0" y="0"/>
          <a:chExt cx="0" cy="0"/>
        </a:xfrm>
      </p:grpSpPr>
      <p:sp>
        <p:nvSpPr>
          <p:cNvPr id="5" name="Content Placeholder 4"/>
          <p:cNvSpPr>
            <a:spLocks noGrp="1"/>
          </p:cNvSpPr>
          <p:nvPr>
            <p:ph sz="quarter" idx="17" hasCustomPrompt="1"/>
          </p:nvPr>
        </p:nvSpPr>
        <p:spPr>
          <a:xfrm>
            <a:off x="457200" y="2153308"/>
            <a:ext cx="11338560" cy="3836011"/>
          </a:xfrm>
        </p:spPr>
        <p:txBody>
          <a:bodyPr>
            <a:normAutofit/>
          </a:bodyPr>
          <a:lstStyle>
            <a:lvl1pPr>
              <a:lnSpc>
                <a:spcPct val="105000"/>
              </a:lnSpc>
              <a:spcBef>
                <a:spcPts val="450"/>
              </a:spcBef>
              <a:defRPr sz="1800"/>
            </a:lvl1pPr>
            <a:lvl2pPr>
              <a:lnSpc>
                <a:spcPct val="105000"/>
              </a:lnSpc>
              <a:spcBef>
                <a:spcPts val="450"/>
              </a:spcBef>
              <a:defRPr sz="1800"/>
            </a:lvl2pPr>
            <a:lvl3pPr>
              <a:lnSpc>
                <a:spcPct val="105000"/>
              </a:lnSpc>
              <a:spcBef>
                <a:spcPts val="450"/>
              </a:spcBef>
              <a:defRPr sz="1800"/>
            </a:lvl3pPr>
            <a:lvl4pPr>
              <a:lnSpc>
                <a:spcPct val="105000"/>
              </a:lnSpc>
              <a:spcBef>
                <a:spcPts val="450"/>
              </a:spcBef>
              <a:defRPr sz="1800"/>
            </a:lvl4pPr>
            <a:lvl5pPr>
              <a:lnSpc>
                <a:spcPct val="105000"/>
              </a:lnSpc>
              <a:spcBef>
                <a:spcPts val="450"/>
              </a:spcBef>
              <a:defRPr sz="1800"/>
            </a:lvl5pPr>
          </a:lstStyle>
          <a:p>
            <a:pPr lvl="0"/>
            <a:r>
              <a:rPr lang="en-US" dirty="0"/>
              <a:t>Click on an icon below to insert a table, graph, SmartArt object, or picture. For tables, enter the number of columns and rows, and click OK. Table columns are left aligned by default. Manually center align columns of numbers. The default table design is Medium Style 2 - Accent 4.</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Object With Lead-In Text Layout Is Used With Tables, Graphs, SmartArt, or Pictures</a:t>
            </a:r>
          </a:p>
        </p:txBody>
      </p:sp>
      <p:sp>
        <p:nvSpPr>
          <p:cNvPr id="8" name="Text Placeholder 7"/>
          <p:cNvSpPr>
            <a:spLocks noGrp="1"/>
          </p:cNvSpPr>
          <p:nvPr>
            <p:ph type="body" sz="quarter" idx="15" hasCustomPrompt="1"/>
          </p:nvPr>
        </p:nvSpPr>
        <p:spPr>
          <a:xfrm>
            <a:off x="457200" y="1133856"/>
            <a:ext cx="11338560" cy="882293"/>
          </a:xfrm>
        </p:spPr>
        <p:txBody>
          <a:bodyPr>
            <a:normAutofit/>
          </a:bodyPr>
          <a:lstStyle>
            <a:lvl1pPr marL="0" indent="0">
              <a:lnSpc>
                <a:spcPct val="105000"/>
              </a:lnSpc>
              <a:spcBef>
                <a:spcPts val="0"/>
              </a:spcBef>
              <a:buNone/>
              <a:defRPr sz="1800" baseline="0"/>
            </a:lvl1pPr>
            <a:lvl2pPr>
              <a:defRPr sz="1350"/>
            </a:lvl2pPr>
            <a:lvl3pPr>
              <a:defRPr sz="1350"/>
            </a:lvl3pPr>
            <a:lvl4pPr>
              <a:defRPr sz="1350"/>
            </a:lvl4pPr>
            <a:lvl5pPr>
              <a:defRPr sz="1350"/>
            </a:lvl5pPr>
          </a:lstStyle>
          <a:p>
            <a:pPr lvl="0"/>
            <a:r>
              <a:rPr lang="en-US" dirty="0"/>
              <a:t>Click here to add a short lead-in paragraph. Text will shrink to fit this placeholder.</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9"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95677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ackground, Two Content">
    <p:spTree>
      <p:nvGrpSpPr>
        <p:cNvPr id="1" name=""/>
        <p:cNvGrpSpPr/>
        <p:nvPr/>
      </p:nvGrpSpPr>
      <p:grpSpPr>
        <a:xfrm>
          <a:off x="0" y="0"/>
          <a:ext cx="0" cy="0"/>
          <a:chOff x="0" y="0"/>
          <a:chExt cx="0" cy="0"/>
        </a:xfrm>
      </p:grpSpPr>
      <p:sp>
        <p:nvSpPr>
          <p:cNvPr id="9"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Gray Background, Two Content Layout</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8832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Ordered List Layout</a:t>
            </a:r>
          </a:p>
        </p:txBody>
      </p:sp>
      <p:sp>
        <p:nvSpPr>
          <p:cNvPr id="5" name="Content"/>
          <p:cNvSpPr>
            <a:spLocks noGrp="1"/>
          </p:cNvSpPr>
          <p:nvPr>
            <p:ph sz="quarter" idx="17" hasCustomPrompt="1"/>
          </p:nvPr>
        </p:nvSpPr>
        <p:spPr>
          <a:xfrm>
            <a:off x="457200" y="1143000"/>
            <a:ext cx="11338560" cy="4846320"/>
          </a:xfrm>
        </p:spPr>
        <p:txBody>
          <a:bodyPr>
            <a:normAutofit/>
          </a:bodyPr>
          <a:lstStyle>
            <a:lvl1pPr marL="457200" indent="-457200">
              <a:lnSpc>
                <a:spcPct val="105000"/>
              </a:lnSpc>
              <a:spcBef>
                <a:spcPts val="600"/>
              </a:spcBef>
              <a:buClr>
                <a:schemeClr val="tx2"/>
              </a:buClr>
              <a:buFont typeface="+mj-lt"/>
              <a:buAutoNum type="arabicPeriod"/>
              <a:defRPr sz="2000" baseline="0"/>
            </a:lvl1pPr>
            <a:lvl2pPr marL="914400" indent="-457200">
              <a:lnSpc>
                <a:spcPct val="105000"/>
              </a:lnSpc>
              <a:spcBef>
                <a:spcPts val="600"/>
              </a:spcBef>
              <a:buClr>
                <a:schemeClr val="tx2"/>
              </a:buClr>
              <a:buFont typeface="+mj-lt"/>
              <a:buAutoNum type="alphaLcPeriod"/>
              <a:defRPr sz="2000"/>
            </a:lvl2pPr>
            <a:lvl3pPr marL="1371600" indent="-457200">
              <a:lnSpc>
                <a:spcPct val="105000"/>
              </a:lnSpc>
              <a:spcBef>
                <a:spcPts val="600"/>
              </a:spcBef>
              <a:buClr>
                <a:schemeClr val="tx2"/>
              </a:buClr>
              <a:buFont typeface="+mj-lt"/>
              <a:buAutoNum type="romanLcPeriod"/>
              <a:defRPr sz="2000"/>
            </a:lvl3pPr>
            <a:lvl4pPr marL="1828800" indent="-457200">
              <a:lnSpc>
                <a:spcPct val="105000"/>
              </a:lnSpc>
              <a:spcBef>
                <a:spcPts val="600"/>
              </a:spcBef>
              <a:buClr>
                <a:schemeClr val="tx2"/>
              </a:buClr>
              <a:buSzPct val="100000"/>
              <a:buFont typeface="+mj-lt"/>
              <a:buAutoNum type="arabicParenR"/>
              <a:defRPr sz="2000"/>
            </a:lvl4pPr>
            <a:lvl5pPr marL="2286000" indent="-457200">
              <a:lnSpc>
                <a:spcPct val="105000"/>
              </a:lnSpc>
              <a:spcBef>
                <a:spcPts val="600"/>
              </a:spcBef>
              <a:buClr>
                <a:schemeClr val="tx2"/>
              </a:buClr>
              <a:buFont typeface="+mj-lt"/>
              <a:buAutoNum type="alphaLcParenR"/>
              <a:defRPr sz="2000"/>
            </a:lvl5pPr>
          </a:lstStyle>
          <a:p>
            <a:pPr lvl="0"/>
            <a:r>
              <a:rPr lang="en-US" dirty="0"/>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8"/>
          </p:nvPr>
        </p:nvSpPr>
        <p:spPr/>
        <p:txBody>
          <a:bodyPr/>
          <a:lstStyle/>
          <a:p>
            <a:fld id="{99A20822-4A49-4D36-86E3-300BA48D3F00}" type="slidenum">
              <a:rPr lang="en-US" smtClean="0"/>
              <a:pPr/>
              <a:t>‹#›</a:t>
            </a:fld>
            <a:endParaRPr lang="en-US" dirty="0"/>
          </a:p>
        </p:txBody>
      </p:sp>
      <p:sp>
        <p:nvSpPr>
          <p:cNvPr id="6"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1351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8.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7.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Background"/>
          <p:cNvGrpSpPr/>
          <p:nvPr userDrawn="1"/>
        </p:nvGrpSpPr>
        <p:grpSpPr>
          <a:xfrm>
            <a:off x="0" y="6464808"/>
            <a:ext cx="12192000" cy="319216"/>
            <a:chOff x="0" y="6464808"/>
            <a:chExt cx="12192000" cy="319216"/>
          </a:xfrm>
        </p:grpSpPr>
        <p:cxnSp>
          <p:nvCxnSpPr>
            <p:cNvPr id="8" name="Straight Connector 7"/>
            <p:cNvCxnSpPr/>
            <p:nvPr userDrawn="1"/>
          </p:nvCxnSpPr>
          <p:spPr>
            <a:xfrm>
              <a:off x="0" y="6464808"/>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199" y="6464808"/>
              <a:ext cx="51066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56"/>
            <p:cNvSpPr txBox="1">
              <a:spLocks/>
            </p:cNvSpPr>
            <p:nvPr userDrawn="1"/>
          </p:nvSpPr>
          <p:spPr>
            <a:xfrm>
              <a:off x="457200" y="6499074"/>
              <a:ext cx="5195525" cy="284950"/>
            </a:xfrm>
            <a:prstGeom prst="rect">
              <a:avLst/>
            </a:prstGeom>
          </p:spPr>
          <p:txBody>
            <a:bodyPr wrap="none" lIns="0" tIns="0" rIns="0" bIns="0">
              <a:sp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0" i="0" spc="200" baseline="0" dirty="0">
                  <a:solidFill>
                    <a:schemeClr val="accent1"/>
                  </a:solidFill>
                  <a:latin typeface="Calibri"/>
                  <a:ea typeface="Calibri"/>
                  <a:cs typeface="Calibri"/>
                </a:rPr>
                <a:t>AMERICAN INSTITUTES FOR RESEARCH | AIR.ORG</a:t>
              </a:r>
            </a:p>
          </p:txBody>
        </p:sp>
      </p:grpSp>
      <p:sp>
        <p:nvSpPr>
          <p:cNvPr id="6" name="Slide Number"/>
          <p:cNvSpPr>
            <a:spLocks noGrp="1"/>
          </p:cNvSpPr>
          <p:nvPr>
            <p:ph type="sldNum" sz="quarter" idx="4"/>
          </p:nvPr>
        </p:nvSpPr>
        <p:spPr>
          <a:xfrm>
            <a:off x="11916192" y="6594383"/>
            <a:ext cx="153888" cy="153888"/>
          </a:xfrm>
          <a:prstGeom prst="rect">
            <a:avLst/>
          </a:prstGeom>
        </p:spPr>
        <p:txBody>
          <a:bodyPr vert="horz" wrap="none" lIns="0" tIns="0" rIns="0" bIns="0" rtlCol="0" anchor="b" anchorCtr="0">
            <a:spAutoFit/>
          </a:bodyPr>
          <a:lstStyle>
            <a:lvl1pPr algn="r">
              <a:defRPr sz="1000" b="1" i="0">
                <a:solidFill>
                  <a:schemeClr val="accent1"/>
                </a:solidFill>
                <a:latin typeface="+mn-lt"/>
                <a:ea typeface="Calibri"/>
                <a:cs typeface="Calibri"/>
              </a:defRPr>
            </a:lvl1pPr>
          </a:lstStyle>
          <a:p>
            <a:fld id="{99A20822-4A49-4D36-86E3-300BA48D3F00}" type="slidenum">
              <a:rPr lang="en-US" smtClean="0"/>
              <a:pPr/>
              <a:t>‹#›</a:t>
            </a:fld>
            <a:endParaRPr lang="en-US" dirty="0"/>
          </a:p>
        </p:txBody>
      </p:sp>
      <p:sp>
        <p:nvSpPr>
          <p:cNvPr id="5" name="Title Placeholder"/>
          <p:cNvSpPr>
            <a:spLocks noGrp="1"/>
          </p:cNvSpPr>
          <p:nvPr>
            <p:ph type="title"/>
          </p:nvPr>
        </p:nvSpPr>
        <p:spPr>
          <a:xfrm>
            <a:off x="457200" y="0"/>
            <a:ext cx="11338560" cy="996696"/>
          </a:xfrm>
          <a:prstGeom prst="rect">
            <a:avLst/>
          </a:prstGeom>
        </p:spPr>
        <p:txBody>
          <a:bodyPr vert="horz" lIns="0" tIns="0" rIns="0" bIns="0" rtlCol="0" anchor="b" anchorCtr="0">
            <a:normAutofit/>
          </a:bodyPr>
          <a:lstStyle/>
          <a:p>
            <a:endParaRPr lang="en-US" dirty="0"/>
          </a:p>
        </p:txBody>
      </p:sp>
      <p:sp>
        <p:nvSpPr>
          <p:cNvPr id="12" name="Text Placeholder"/>
          <p:cNvSpPr>
            <a:spLocks noGrp="1"/>
          </p:cNvSpPr>
          <p:nvPr>
            <p:ph type="body" idx="1"/>
          </p:nvPr>
        </p:nvSpPr>
        <p:spPr>
          <a:xfrm>
            <a:off x="457200" y="1143000"/>
            <a:ext cx="11338560" cy="5029200"/>
          </a:xfrm>
          <a:prstGeom prst="rect">
            <a:avLst/>
          </a:prstGeom>
          <a:ln>
            <a:noFill/>
          </a:ln>
        </p:spPr>
        <p:txBody>
          <a:bodyPr vert="horz" lIns="0" tIns="0" rIns="0" bIns="0" rtlCol="0">
            <a:normAutofit/>
          </a:bodyPr>
          <a:lstStyle/>
          <a:p>
            <a:pPr lvl="0"/>
            <a:r>
              <a:rPr lang="en-US" dirty="0"/>
              <a:t>First text level, bullet character 149</a:t>
            </a:r>
          </a:p>
          <a:p>
            <a:pPr lvl="1"/>
            <a:r>
              <a:rPr lang="en-US" dirty="0"/>
              <a:t>Second text level, bullet character 150</a:t>
            </a:r>
          </a:p>
          <a:p>
            <a:pPr lvl="2"/>
            <a:r>
              <a:rPr lang="en-US" dirty="0"/>
              <a:t>Third text level, bullet character 187</a:t>
            </a:r>
          </a:p>
          <a:p>
            <a:pPr lvl="3"/>
            <a:r>
              <a:rPr lang="en-US" dirty="0"/>
              <a:t>Fourth text level, bullet character Unicode 25E6</a:t>
            </a:r>
          </a:p>
          <a:p>
            <a:pPr lvl="4"/>
            <a:r>
              <a:rPr lang="en-US" dirty="0"/>
              <a:t>Fifth text level, bullet character 155</a:t>
            </a:r>
          </a:p>
        </p:txBody>
      </p:sp>
      <p:sp>
        <p:nvSpPr>
          <p:cNvPr id="2" name="Footer Placeholder 1"/>
          <p:cNvSpPr>
            <a:spLocks noGrp="1"/>
          </p:cNvSpPr>
          <p:nvPr>
            <p:ph type="ftr" sz="quarter" idx="3"/>
          </p:nvPr>
        </p:nvSpPr>
        <p:spPr>
          <a:xfrm>
            <a:off x="457200" y="6647688"/>
            <a:ext cx="2954335" cy="123111"/>
          </a:xfrm>
          <a:prstGeom prst="rect">
            <a:avLst/>
          </a:prstGeom>
          <a:ln>
            <a:noFill/>
          </a:ln>
        </p:spPr>
        <p:txBody>
          <a:bodyPr wrap="none" lIns="0" tIns="0" rIns="0" bIns="0" anchor="b" anchorCtr="0">
            <a:spAutoFit/>
          </a:bodyPr>
          <a:lstStyle>
            <a:lvl1pPr>
              <a:spcBef>
                <a:spcPts val="0"/>
              </a:spcBef>
              <a:defRPr lang="en-US" sz="800" b="0" i="0">
                <a:solidFill>
                  <a:schemeClr val="bg1"/>
                </a:solidFill>
                <a:latin typeface="Calibri"/>
                <a:ea typeface="Calibri"/>
                <a:cs typeface="Calibri"/>
              </a:defRPr>
            </a:lvl1pPr>
          </a:lstStyle>
          <a:p>
            <a:r>
              <a:rPr lang="en-US"/>
              <a:t>Copyright © 20XX American Institutes for Research. All rights reserved.</a:t>
            </a:r>
            <a:endParaRPr lang="en-US" dirty="0"/>
          </a:p>
        </p:txBody>
      </p:sp>
    </p:spTree>
    <p:extLst>
      <p:ext uri="{BB962C8B-B14F-4D97-AF65-F5344CB8AC3E}">
        <p14:creationId xmlns:p14="http://schemas.microsoft.com/office/powerpoint/2010/main" val="397854331"/>
      </p:ext>
    </p:extLst>
  </p:cSld>
  <p:clrMap bg1="lt1" tx1="dk1" bg2="lt2" tx2="dk2" accent1="accent1" accent2="accent2" accent3="accent3" accent4="accent4" accent5="accent5" accent6="accent6" hlink="hlink" folHlink="folHlink"/>
  <p:sldLayoutIdLst>
    <p:sldLayoutId id="2147483665" r:id="rId1"/>
    <p:sldLayoutId id="2147483701" r:id="rId2"/>
    <p:sldLayoutId id="2147483747" r:id="rId3"/>
    <p:sldLayoutId id="2147483662" r:id="rId4"/>
    <p:sldLayoutId id="2147483702" r:id="rId5"/>
    <p:sldLayoutId id="2147483748" r:id="rId6"/>
    <p:sldLayoutId id="2147483774" r:id="rId7"/>
    <p:sldLayoutId id="2147483788" r:id="rId8"/>
    <p:sldLayoutId id="2147483785" r:id="rId9"/>
    <p:sldLayoutId id="2147483786" r:id="rId10"/>
    <p:sldLayoutId id="2147483801" r:id="rId11"/>
    <p:sldLayoutId id="2147483802" r:id="rId12"/>
    <p:sldLayoutId id="2147483803" r:id="rId13"/>
    <p:sldLayoutId id="2147483725" r:id="rId14"/>
    <p:sldLayoutId id="2147483809" r:id="rId15"/>
    <p:sldLayoutId id="2147483806" r:id="rId16"/>
    <p:sldLayoutId id="2147483775" r:id="rId17"/>
    <p:sldLayoutId id="2147483811" r:id="rId18"/>
    <p:sldLayoutId id="2147483813" r:id="rId19"/>
  </p:sldLayoutIdLst>
  <p:hf hdr="0" dt="0"/>
  <p:txStyles>
    <p:title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p:titleStyle>
    <p:bodyStyle>
      <a:lvl1pPr marL="320040" marR="0" indent="-320040" algn="l" defTabSz="685800" rtl="0" eaLnBrk="1" fontAlgn="auto" latinLnBrk="0" hangingPunct="1">
        <a:lnSpc>
          <a:spcPct val="125000"/>
        </a:lnSpc>
        <a:spcBef>
          <a:spcPts val="1800"/>
        </a:spcBef>
        <a:spcAft>
          <a:spcPts val="0"/>
        </a:spcAft>
        <a:buClr>
          <a:schemeClr val="tx1"/>
        </a:buClr>
        <a:buSzPct val="100000"/>
        <a:buFont typeface="Times New Roman" panose="02020603050405020304" pitchFamily="18" charset="0"/>
        <a:buChar char="•"/>
        <a:tabLst/>
        <a:defRPr sz="2400" b="0" i="0" kern="1200">
          <a:solidFill>
            <a:schemeClr val="tx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descr="Logo of American Institutes for Research. Advancing Evidence. Improving Lives.">
            <a:extLst>
              <a:ext uri="{FF2B5EF4-FFF2-40B4-BE49-F238E27FC236}">
                <a16:creationId xmlns:a16="http://schemas.microsoft.com/office/drawing/2014/main" id="{33AB5121-3474-44E3-90B4-B12641E98F79}"/>
              </a:ext>
            </a:extLst>
          </p:cNvPr>
          <p:cNvGrpSpPr/>
          <p:nvPr userDrawn="1"/>
        </p:nvGrpSpPr>
        <p:grpSpPr>
          <a:xfrm>
            <a:off x="0" y="6212682"/>
            <a:ext cx="12192000" cy="645318"/>
            <a:chOff x="0" y="6212682"/>
            <a:chExt cx="12192000" cy="645318"/>
          </a:xfrm>
        </p:grpSpPr>
        <p:pic>
          <p:nvPicPr>
            <p:cNvPr id="9" name="Picture 8">
              <a:extLst>
                <a:ext uri="{FF2B5EF4-FFF2-40B4-BE49-F238E27FC236}">
                  <a16:creationId xmlns:a16="http://schemas.microsoft.com/office/drawing/2014/main" id="{B357EC09-5B8B-4BD2-B76B-AFCB2AF5AC33}"/>
                </a:ext>
              </a:extLst>
            </p:cNvPr>
            <p:cNvPicPr>
              <a:picLocks noChangeAspect="1"/>
            </p:cNvPicPr>
            <p:nvPr userDrawn="1"/>
          </p:nvPicPr>
          <p:blipFill rotWithShape="1">
            <a:blip r:embed="rId25"/>
            <a:srcRect l="47803" t="77144" r="5911" b="20670"/>
            <a:stretch/>
          </p:blipFill>
          <p:spPr>
            <a:xfrm>
              <a:off x="0" y="6212682"/>
              <a:ext cx="12192000" cy="645318"/>
            </a:xfrm>
            <a:prstGeom prst="rect">
              <a:avLst/>
            </a:prstGeom>
          </p:spPr>
        </p:pic>
        <p:pic>
          <p:nvPicPr>
            <p:cNvPr id="10" name="Picture 9">
              <a:extLst>
                <a:ext uri="{FF2B5EF4-FFF2-40B4-BE49-F238E27FC236}">
                  <a16:creationId xmlns:a16="http://schemas.microsoft.com/office/drawing/2014/main" id="{46524A8B-4FB7-4AFA-997C-AAE26285DC2C}"/>
                </a:ext>
              </a:extLst>
            </p:cNvPr>
            <p:cNvPicPr>
              <a:picLocks noChangeAspect="1"/>
            </p:cNvPicPr>
            <p:nvPr userDrawn="1"/>
          </p:nvPicPr>
          <p:blipFill>
            <a:blip r:embed="rId26"/>
            <a:stretch>
              <a:fillRect/>
            </a:stretch>
          </p:blipFill>
          <p:spPr>
            <a:xfrm>
              <a:off x="10535685" y="6381749"/>
              <a:ext cx="1040936" cy="318451"/>
            </a:xfrm>
            <a:prstGeom prst="rect">
              <a:avLst/>
            </a:prstGeom>
          </p:spPr>
        </p:pic>
      </p:grpSp>
      <p:sp>
        <p:nvSpPr>
          <p:cNvPr id="2" name="Title Placeholder 1">
            <a:extLst>
              <a:ext uri="{FF2B5EF4-FFF2-40B4-BE49-F238E27FC236}">
                <a16:creationId xmlns:a16="http://schemas.microsoft.com/office/drawing/2014/main" id="{1886213B-E0CC-A64C-95D0-470B870DD7C3}"/>
              </a:ext>
            </a:extLst>
          </p:cNvPr>
          <p:cNvSpPr>
            <a:spLocks noGrp="1"/>
          </p:cNvSpPr>
          <p:nvPr>
            <p:ph type="title"/>
          </p:nvPr>
        </p:nvSpPr>
        <p:spPr>
          <a:xfrm>
            <a:off x="458724" y="0"/>
            <a:ext cx="11274552" cy="1051560"/>
          </a:xfrm>
          <a:prstGeom prst="rect">
            <a:avLst/>
          </a:prstGeom>
        </p:spPr>
        <p:txBody>
          <a:bodyPr vert="horz" lIns="0" tIns="0" rIns="0" bIns="0" rtlCol="0" anchor="b" anchorCtr="0">
            <a:normAutofit/>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2D6C4672-AF0F-4581-A1F3-CB94E73DD38E}"/>
              </a:ext>
            </a:extLst>
          </p:cNvPr>
          <p:cNvCxnSpPr/>
          <p:nvPr userDrawn="1"/>
        </p:nvCxnSpPr>
        <p:spPr>
          <a:xfrm>
            <a:off x="463424" y="1193858"/>
            <a:ext cx="1580535" cy="0"/>
          </a:xfrm>
          <a:prstGeom prst="line">
            <a:avLst/>
          </a:prstGeom>
          <a:ln w="57150">
            <a:solidFill>
              <a:srgbClr val="009DD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4C6678-D1D5-284E-9A16-6E03EDFACA48}"/>
              </a:ext>
            </a:extLst>
          </p:cNvPr>
          <p:cNvSpPr>
            <a:spLocks noGrp="1"/>
          </p:cNvSpPr>
          <p:nvPr>
            <p:ph type="body" idx="1"/>
          </p:nvPr>
        </p:nvSpPr>
        <p:spPr>
          <a:xfrm>
            <a:off x="457200" y="1307592"/>
            <a:ext cx="11274552" cy="449884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37FADE61-AF78-481E-9705-DE1C8A2D4A2F}"/>
              </a:ext>
            </a:extLst>
          </p:cNvPr>
          <p:cNvSpPr>
            <a:spLocks noGrp="1"/>
          </p:cNvSpPr>
          <p:nvPr>
            <p:ph type="sldNum" sz="quarter" idx="4"/>
          </p:nvPr>
        </p:nvSpPr>
        <p:spPr>
          <a:xfrm>
            <a:off x="457200" y="6363145"/>
            <a:ext cx="2743200" cy="365125"/>
          </a:xfrm>
          <a:prstGeom prst="rect">
            <a:avLst/>
          </a:prstGeom>
        </p:spPr>
        <p:txBody>
          <a:bodyPr vert="horz" lIns="0" tIns="45720" rIns="91440" bIns="45720" rtlCol="0" anchor="ctr"/>
          <a:lstStyle>
            <a:lvl1pPr algn="l">
              <a:defRPr sz="1000">
                <a:solidFill>
                  <a:schemeClr val="bg2"/>
                </a:solidFill>
              </a:defRPr>
            </a:lvl1pPr>
          </a:lstStyle>
          <a:p>
            <a:fld id="{7E1341B0-7904-4148-9082-6535FE1E4D20}" type="slidenum">
              <a:rPr lang="en-US" smtClean="0"/>
              <a:pPr/>
              <a:t>‹#›</a:t>
            </a:fld>
            <a:endParaRPr lang="en-US" dirty="0"/>
          </a:p>
        </p:txBody>
      </p:sp>
      <p:sp>
        <p:nvSpPr>
          <p:cNvPr id="4" name="AIR.org">
            <a:extLst>
              <a:ext uri="{FF2B5EF4-FFF2-40B4-BE49-F238E27FC236}">
                <a16:creationId xmlns:a16="http://schemas.microsoft.com/office/drawing/2014/main" id="{514600ED-737F-4132-8905-51F0AF66D67C}"/>
              </a:ext>
            </a:extLst>
          </p:cNvPr>
          <p:cNvSpPr txBox="1"/>
          <p:nvPr userDrawn="1"/>
        </p:nvSpPr>
        <p:spPr>
          <a:xfrm>
            <a:off x="787400" y="6330823"/>
            <a:ext cx="2413000" cy="429768"/>
          </a:xfrm>
          <a:prstGeom prst="rect">
            <a:avLst/>
          </a:prstGeom>
        </p:spPr>
        <p:txBody>
          <a:bodyPr vert="horz" lIns="0" tIns="45720" rIns="91440" bIns="45720" rtlCol="0" anchor="ctr"/>
          <a:lstStyle>
            <a:defPPr>
              <a:defRPr lang="en-US"/>
            </a:defPPr>
            <a:lvl1pPr>
              <a:defRPr sz="1000" spc="300">
                <a:solidFill>
                  <a:schemeClr val="bg1"/>
                </a:solidFill>
                <a:ea typeface="Calibri"/>
                <a:cs typeface="Calibri"/>
              </a:defRPr>
            </a:lvl1pPr>
          </a:lstStyle>
          <a:p>
            <a:pPr lvl="0"/>
            <a:r>
              <a:rPr lang="en-US" dirty="0">
                <a:solidFill>
                  <a:schemeClr val="bg2"/>
                </a:solidFill>
              </a:rPr>
              <a:t>| AIR.ORG</a:t>
            </a:r>
          </a:p>
        </p:txBody>
      </p:sp>
    </p:spTree>
    <p:extLst>
      <p:ext uri="{BB962C8B-B14F-4D97-AF65-F5344CB8AC3E}">
        <p14:creationId xmlns:p14="http://schemas.microsoft.com/office/powerpoint/2010/main" val="120445858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2" r:id="rId17"/>
    <p:sldLayoutId id="2147483834" r:id="rId18"/>
    <p:sldLayoutId id="2147483835" r:id="rId19"/>
    <p:sldLayoutId id="2147483836" r:id="rId20"/>
    <p:sldLayoutId id="2147483837" r:id="rId21"/>
    <p:sldLayoutId id="2147483838" r:id="rId22"/>
    <p:sldLayoutId id="2147483839" r:id="rId23"/>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p:titleStyle>
    <p:bodyStyle>
      <a:lvl1pPr marL="320040" indent="-32004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mn-lt"/>
          <a:ea typeface="+mn-ea"/>
          <a:cs typeface="Arial" panose="020B0604020202020204" pitchFamily="34" charset="0"/>
        </a:defRPr>
      </a:lvl1pPr>
      <a:lvl2pPr marL="64008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2pPr>
      <a:lvl3pPr marL="960120" indent="-320040" algn="l" defTabSz="914400" rtl="0" eaLnBrk="1" latinLnBrk="0" hangingPunct="1">
        <a:lnSpc>
          <a:spcPct val="125000"/>
        </a:lnSpc>
        <a:spcBef>
          <a:spcPts val="600"/>
        </a:spcBef>
        <a:buFont typeface="Calibri" panose="020F0502020204030204" pitchFamily="34" charset="0"/>
        <a:buChar char="»"/>
        <a:defRPr sz="2400" kern="1200">
          <a:solidFill>
            <a:schemeClr val="tx1"/>
          </a:solidFill>
          <a:latin typeface="+mn-lt"/>
          <a:ea typeface="+mn-ea"/>
          <a:cs typeface="Arial" panose="020B0604020202020204" pitchFamily="34" charset="0"/>
        </a:defRPr>
      </a:lvl3pPr>
      <a:lvl4pPr marL="1280160" indent="-320040" algn="l" defTabSz="914400" rtl="0" eaLnBrk="1" latinLnBrk="0" hangingPunct="1">
        <a:lnSpc>
          <a:spcPct val="125000"/>
        </a:lnSpc>
        <a:spcBef>
          <a:spcPts val="600"/>
        </a:spcBef>
        <a:buSzPct val="100000"/>
        <a:buFont typeface="Calibri" panose="020F0502020204030204" pitchFamily="34" charset="0"/>
        <a:buChar char="◦"/>
        <a:defRPr sz="2400" kern="1200">
          <a:solidFill>
            <a:schemeClr val="tx1"/>
          </a:solidFill>
          <a:latin typeface="+mn-lt"/>
          <a:ea typeface="+mn-ea"/>
          <a:cs typeface="Arial" panose="020B0604020202020204" pitchFamily="34" charset="0"/>
        </a:defRPr>
      </a:lvl4pPr>
      <a:lvl5pPr marL="1600200" indent="-320040" algn="l" defTabSz="914400" rtl="0" eaLnBrk="1" latinLnBrk="0" hangingPunct="1">
        <a:lnSpc>
          <a:spcPct val="125000"/>
        </a:lnSpc>
        <a:spcBef>
          <a:spcPts val="600"/>
        </a:spcBef>
        <a:buFont typeface="Arial" panose="020B0604020202020204" pitchFamily="34" charset="0"/>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6.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6.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6.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D6A626-3723-4C68-8E0D-3989E41AC202}"/>
              </a:ext>
            </a:extLst>
          </p:cNvPr>
          <p:cNvSpPr>
            <a:spLocks noGrp="1"/>
          </p:cNvSpPr>
          <p:nvPr>
            <p:ph type="ctrTitle"/>
          </p:nvPr>
        </p:nvSpPr>
        <p:spPr>
          <a:xfrm>
            <a:off x="285184" y="1199278"/>
            <a:ext cx="11139854" cy="1860793"/>
          </a:xfrm>
        </p:spPr>
        <p:txBody>
          <a:bodyPr>
            <a:normAutofit fontScale="90000"/>
          </a:bodyPr>
          <a:lstStyle/>
          <a:p>
            <a:r>
              <a:rPr lang="en-US" sz="4900" dirty="0"/>
              <a:t>Where Were NAEP/TIMSS Scores From?</a:t>
            </a:r>
            <a:br>
              <a:rPr lang="en-US" dirty="0"/>
            </a:br>
            <a:br>
              <a:rPr lang="en-US" dirty="0"/>
            </a:br>
            <a:r>
              <a:rPr lang="en-US" dirty="0">
                <a:effectLst>
                  <a:outerShdw blurRad="38100" dist="38100" dir="2700000" algn="tl">
                    <a:srgbClr val="000000">
                      <a:alpha val="43137"/>
                    </a:srgbClr>
                  </a:outerShdw>
                </a:effectLst>
              </a:rPr>
              <a:t>Plausible Values &amp; Direct Estimation Approaches</a:t>
            </a:r>
          </a:p>
        </p:txBody>
      </p:sp>
      <p:sp>
        <p:nvSpPr>
          <p:cNvPr id="7" name="Subtitle 6">
            <a:extLst>
              <a:ext uri="{FF2B5EF4-FFF2-40B4-BE49-F238E27FC236}">
                <a16:creationId xmlns:a16="http://schemas.microsoft.com/office/drawing/2014/main" id="{5402CFB2-2EEA-4A88-B003-289161070135}"/>
              </a:ext>
            </a:extLst>
          </p:cNvPr>
          <p:cNvSpPr>
            <a:spLocks noGrp="1"/>
          </p:cNvSpPr>
          <p:nvPr>
            <p:ph type="body" sz="quarter" idx="13"/>
          </p:nvPr>
        </p:nvSpPr>
        <p:spPr/>
        <p:txBody>
          <a:bodyPr>
            <a:normAutofit/>
          </a:bodyPr>
          <a:lstStyle/>
          <a:p>
            <a:pPr lvl="0"/>
            <a:r>
              <a:rPr lang="en-US" dirty="0"/>
              <a:t>Ting Zhang, Ph.D.</a:t>
            </a:r>
          </a:p>
          <a:p>
            <a:pPr lvl="0"/>
            <a:r>
              <a:rPr lang="en-US" dirty="0"/>
              <a:t>Senior Researcher</a:t>
            </a:r>
          </a:p>
        </p:txBody>
      </p:sp>
      <p:sp>
        <p:nvSpPr>
          <p:cNvPr id="9" name="Content Placeholder 8">
            <a:extLst>
              <a:ext uri="{FF2B5EF4-FFF2-40B4-BE49-F238E27FC236}">
                <a16:creationId xmlns:a16="http://schemas.microsoft.com/office/drawing/2014/main" id="{DAFA4748-BCA7-4CBC-8ADF-43C99738FC28}"/>
              </a:ext>
            </a:extLst>
          </p:cNvPr>
          <p:cNvSpPr>
            <a:spLocks noGrp="1"/>
          </p:cNvSpPr>
          <p:nvPr>
            <p:ph type="body" sz="quarter" idx="14"/>
          </p:nvPr>
        </p:nvSpPr>
        <p:spPr/>
        <p:txBody>
          <a:bodyPr/>
          <a:lstStyle/>
          <a:p>
            <a:r>
              <a:rPr lang="en-US" dirty="0"/>
              <a:t>NCME Workshop</a:t>
            </a:r>
            <a:r>
              <a:rPr lang="en-US"/>
              <a:t>| April 2022</a:t>
            </a:r>
            <a:endParaRPr lang="en-US" dirty="0"/>
          </a:p>
        </p:txBody>
      </p:sp>
    </p:spTree>
    <p:extLst>
      <p:ext uri="{BB962C8B-B14F-4D97-AF65-F5344CB8AC3E}">
        <p14:creationId xmlns:p14="http://schemas.microsoft.com/office/powerpoint/2010/main" val="1659725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11338560" cy="996696"/>
          </a:xfrm>
        </p:spPr>
        <p:txBody>
          <a:bodyPr anchor="b">
            <a:normAutofit/>
          </a:bodyPr>
          <a:lstStyle/>
          <a:p>
            <a:r>
              <a:rPr lang="en-US" dirty="0"/>
              <a:t>Item response theory (IRT)</a:t>
            </a:r>
          </a:p>
        </p:txBody>
      </p:sp>
      <p:pic>
        <p:nvPicPr>
          <p:cNvPr id="2" name="Picture 1">
            <a:extLst>
              <a:ext uri="{FF2B5EF4-FFF2-40B4-BE49-F238E27FC236}">
                <a16:creationId xmlns:a16="http://schemas.microsoft.com/office/drawing/2014/main" id="{4EC719C7-2A96-436E-B8DB-92D8A7D56A8B}"/>
              </a:ext>
            </a:extLst>
          </p:cNvPr>
          <p:cNvPicPr>
            <a:picLocks noChangeAspect="1"/>
          </p:cNvPicPr>
          <p:nvPr/>
        </p:nvPicPr>
        <p:blipFill>
          <a:blip r:embed="rId3"/>
          <a:stretch>
            <a:fillRect/>
          </a:stretch>
        </p:blipFill>
        <p:spPr>
          <a:xfrm>
            <a:off x="396240" y="2218519"/>
            <a:ext cx="4966074" cy="2420961"/>
          </a:xfrm>
          <a:prstGeom prst="rect">
            <a:avLst/>
          </a:prstGeom>
          <a:noFill/>
        </p:spPr>
      </p:pic>
      <p:sp>
        <p:nvSpPr>
          <p:cNvPr id="9219" name="Content Placeholder 2"/>
          <p:cNvSpPr>
            <a:spLocks noGrp="1"/>
          </p:cNvSpPr>
          <p:nvPr>
            <p:ph sz="half" idx="2"/>
          </p:nvPr>
        </p:nvSpPr>
        <p:spPr>
          <a:xfrm>
            <a:off x="5746282" y="1143000"/>
            <a:ext cx="6049478" cy="4846320"/>
          </a:xfrm>
        </p:spPr>
        <p:txBody>
          <a:bodyPr>
            <a:normAutofit/>
          </a:bodyPr>
          <a:lstStyle/>
          <a:p>
            <a:r>
              <a:rPr lang="en-US" dirty="0"/>
              <a:t>We believe that students have a degree of skill in reading, math, science, etc., but we don’t know what that degree of skill is</a:t>
            </a:r>
          </a:p>
          <a:p>
            <a:r>
              <a:rPr lang="en-US" dirty="0"/>
              <a:t>Instead of measuring skill by summing the number of correct items (raw score), Item Response Theory (IRT) models the relationship of each item with the latent ability distribution </a:t>
            </a:r>
            <a:r>
              <a:rPr lang="el-GR" dirty="0"/>
              <a:t>θ</a:t>
            </a:r>
            <a:r>
              <a:rPr lang="en-US" dirty="0"/>
              <a:t>.</a:t>
            </a:r>
          </a:p>
        </p:txBody>
      </p:sp>
      <p:sp>
        <p:nvSpPr>
          <p:cNvPr id="9223" name="Slide Number Placeholder 4">
            <a:extLst>
              <a:ext uri="{FF2B5EF4-FFF2-40B4-BE49-F238E27FC236}">
                <a16:creationId xmlns:a16="http://schemas.microsoft.com/office/drawing/2014/main" id="{965CE17E-8C2D-1FFC-1059-F72A183DEF59}"/>
              </a:ext>
            </a:extLst>
          </p:cNvPr>
          <p:cNvSpPr>
            <a:spLocks noGrp="1"/>
          </p:cNvSpPr>
          <p:nvPr>
            <p:ph type="sldNum" sz="quarter" idx="12"/>
          </p:nvPr>
        </p:nvSpPr>
        <p:spPr>
          <a:xfrm>
            <a:off x="457200" y="6363145"/>
            <a:ext cx="2743200" cy="365125"/>
          </a:xfrm>
        </p:spPr>
        <p:txBody>
          <a:bodyPr/>
          <a:lstStyle/>
          <a:p>
            <a:pPr>
              <a:spcAft>
                <a:spcPts val="600"/>
              </a:spcAft>
            </a:pPr>
            <a:fld id="{BABF4E83-61DB-418F-A99F-17BC9BB58EF6}" type="slidenum">
              <a:rPr lang="en-US" smtClean="0"/>
              <a:pPr>
                <a:spcAft>
                  <a:spcPts val="600"/>
                </a:spcAft>
              </a:pPr>
              <a:t>10</a:t>
            </a:fld>
            <a:endParaRPr lang="en-US"/>
          </a:p>
        </p:txBody>
      </p:sp>
      <p:sp>
        <p:nvSpPr>
          <p:cNvPr id="9226" name="Text Placeholder 5">
            <a:extLst>
              <a:ext uri="{FF2B5EF4-FFF2-40B4-BE49-F238E27FC236}">
                <a16:creationId xmlns:a16="http://schemas.microsoft.com/office/drawing/2014/main" id="{D887D48A-915C-F706-DD24-2F767D8C7F38}"/>
              </a:ext>
            </a:extLst>
          </p:cNvPr>
          <p:cNvSpPr>
            <a:spLocks noGrp="1"/>
          </p:cNvSpPr>
          <p:nvPr>
            <p:ph type="body" sz="quarter" idx="13"/>
          </p:nvPr>
        </p:nvSpPr>
        <p:spPr>
          <a:xfrm>
            <a:off x="457200" y="6135624"/>
            <a:ext cx="11338560" cy="192024"/>
          </a:xfrm>
        </p:spPr>
        <p:txBody>
          <a:bodyPr/>
          <a:lstStyle/>
          <a:p>
            <a:endParaRPr lang="en-US"/>
          </a:p>
        </p:txBody>
      </p:sp>
    </p:spTree>
    <p:extLst>
      <p:ext uri="{BB962C8B-B14F-4D97-AF65-F5344CB8AC3E}">
        <p14:creationId xmlns:p14="http://schemas.microsoft.com/office/powerpoint/2010/main" val="77819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Three parameter (3PL) logistic model</a:t>
            </a:r>
          </a:p>
        </p:txBody>
      </p:sp>
      <mc:AlternateContent xmlns:mc="http://schemas.openxmlformats.org/markup-compatibility/2006" xmlns:a14="http://schemas.microsoft.com/office/drawing/2010/main">
        <mc:Choice Requires="a14">
          <p:sp>
            <p:nvSpPr>
              <p:cNvPr id="10243" name="Content Placeholder 2"/>
              <p:cNvSpPr>
                <a:spLocks noGrp="1"/>
              </p:cNvSpPr>
              <p:nvPr>
                <p:ph idx="1"/>
              </p:nvPr>
            </p:nvSpPr>
            <p:spPr/>
            <p:txBody>
              <a:bodyPr>
                <a:normAutofit fontScale="92500" lnSpcReduction="20000"/>
              </a:bodyPr>
              <a:lstStyle/>
              <a:p>
                <a:r>
                  <a:rPr lang="en-US" dirty="0"/>
                  <a:t>The probability of  a correct response to a multiple choice item depends on the ability of the person </a:t>
                </a:r>
                <a:r>
                  <a:rPr lang="en-US" b="1" i="1" dirty="0" err="1"/>
                  <a:t>i</a:t>
                </a:r>
                <a:r>
                  <a:rPr lang="en-US" b="1" i="1" dirty="0"/>
                  <a:t> </a:t>
                </a:r>
                <a:r>
                  <a:rPr lang="en-US" dirty="0"/>
                  <a:t>and 3 properties (parameters) of the item </a:t>
                </a:r>
                <a:r>
                  <a:rPr lang="en-US" b="1" i="1" dirty="0"/>
                  <a:t>j</a:t>
                </a:r>
              </a:p>
              <a:p>
                <a:endParaRPr lang="en-US" b="1" i="1" dirty="0"/>
              </a:p>
              <a:p>
                <a:endParaRPr lang="en-US" b="1" i="1" dirty="0"/>
              </a:p>
              <a:p>
                <a:r>
                  <a:rPr lang="en-US" dirty="0"/>
                  <a:t>Where: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𝑖𝑗</m:t>
                        </m:r>
                      </m:sub>
                    </m:sSub>
                  </m:oMath>
                </a14:m>
                <a:r>
                  <a:rPr lang="en-US" dirty="0"/>
                  <a:t> is the response of person </a:t>
                </a:r>
                <a:r>
                  <a:rPr lang="en-US" i="1" dirty="0" err="1"/>
                  <a:t>i</a:t>
                </a:r>
                <a:r>
                  <a:rPr lang="en-US" i="1" dirty="0"/>
                  <a:t> </a:t>
                </a:r>
                <a:r>
                  <a:rPr lang="en-US" dirty="0"/>
                  <a:t>to question </a:t>
                </a:r>
                <a:r>
                  <a:rPr lang="en-US" i="1" dirty="0"/>
                  <a:t>j</a:t>
                </a:r>
                <a:endParaRPr lang="en-US" dirty="0"/>
              </a:p>
              <a:p>
                <a:pPr lvl="1"/>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m:rPr>
                            <m:nor/>
                          </m:rPr>
                          <a:rPr lang="el-GR" dirty="0"/>
                          <m:t>ϑ</m:t>
                        </m:r>
                      </m:e>
                      <m:sub>
                        <m:r>
                          <a:rPr lang="en-US" b="0" i="1" smtClean="0">
                            <a:latin typeface="Cambria Math"/>
                          </a:rPr>
                          <m:t>𝑖</m:t>
                        </m:r>
                      </m:sub>
                    </m:sSub>
                  </m:oMath>
                </a14:m>
                <a:r>
                  <a:rPr lang="en-US" dirty="0"/>
                  <a:t> is the latent trait for person </a:t>
                </a:r>
                <a:r>
                  <a:rPr lang="en-US" i="1" dirty="0" err="1"/>
                  <a:t>i</a:t>
                </a:r>
                <a:endParaRPr lang="en-US" dirty="0"/>
              </a:p>
              <a:p>
                <a:pPr lvl="1"/>
                <a14:m>
                  <m:oMath xmlns:m="http://schemas.openxmlformats.org/officeDocument/2006/math">
                    <m:r>
                      <a:rPr lang="en-US" i="1">
                        <a:latin typeface="Cambria Math"/>
                      </a:rPr>
                      <m:t> </m:t>
                    </m:r>
                    <m:sSub>
                      <m:sSubPr>
                        <m:ctrlPr>
                          <a:rPr lang="en-US" i="1">
                            <a:latin typeface="Cambria Math" panose="02040503050406030204" pitchFamily="18" charset="0"/>
                          </a:rPr>
                        </m:ctrlPr>
                      </m:sSubPr>
                      <m:e>
                        <m:r>
                          <m:rPr>
                            <m:nor/>
                          </m:rPr>
                          <a:rPr lang="en-US" b="0" i="0" smtClean="0">
                            <a:latin typeface="Cambria Math"/>
                          </a:rPr>
                          <m:t>a</m:t>
                        </m:r>
                      </m:e>
                      <m:sub>
                        <m:r>
                          <a:rPr lang="en-US" b="0" i="1" dirty="0" smtClean="0">
                            <a:latin typeface="Cambria Math"/>
                          </a:rPr>
                          <m:t>𝑗</m:t>
                        </m:r>
                      </m:sub>
                    </m:sSub>
                  </m:oMath>
                </a14:m>
                <a:r>
                  <a:rPr lang="en-US" dirty="0"/>
                  <a:t> is the discrimination (or slope) parameter for item </a:t>
                </a:r>
                <a:r>
                  <a:rPr lang="en-US" i="1" dirty="0"/>
                  <a:t>j </a:t>
                </a:r>
              </a:p>
              <a:p>
                <a:pPr lvl="1"/>
                <a14:m>
                  <m:oMath xmlns:m="http://schemas.openxmlformats.org/officeDocument/2006/math">
                    <m:r>
                      <a:rPr lang="en-US" i="1">
                        <a:latin typeface="Cambria Math"/>
                      </a:rPr>
                      <m:t> </m:t>
                    </m:r>
                    <m:sSub>
                      <m:sSubPr>
                        <m:ctrlPr>
                          <a:rPr lang="en-US" i="1">
                            <a:latin typeface="Cambria Math" panose="02040503050406030204" pitchFamily="18" charset="0"/>
                          </a:rPr>
                        </m:ctrlPr>
                      </m:sSubPr>
                      <m:e>
                        <m:r>
                          <m:rPr>
                            <m:nor/>
                          </m:rPr>
                          <a:rPr lang="en-US" b="0" i="0" smtClean="0">
                            <a:latin typeface="Cambria Math"/>
                          </a:rPr>
                          <m:t>b</m:t>
                        </m:r>
                      </m:e>
                      <m:sub>
                        <m:r>
                          <a:rPr lang="en-US" i="1" dirty="0">
                            <a:latin typeface="Cambria Math"/>
                          </a:rPr>
                          <m:t>𝑗</m:t>
                        </m:r>
                      </m:sub>
                    </m:sSub>
                  </m:oMath>
                </a14:m>
                <a:r>
                  <a:rPr lang="en-US" dirty="0"/>
                  <a:t> is the difficulty (or location) parameter for item </a:t>
                </a:r>
                <a:r>
                  <a:rPr lang="en-US" i="1" dirty="0"/>
                  <a:t>j </a:t>
                </a:r>
              </a:p>
              <a:p>
                <a:pPr lvl="1"/>
                <a14:m>
                  <m:oMath xmlns:m="http://schemas.openxmlformats.org/officeDocument/2006/math">
                    <m:r>
                      <a:rPr lang="en-US" i="1">
                        <a:latin typeface="Cambria Math"/>
                      </a:rPr>
                      <m:t> </m:t>
                    </m:r>
                    <m:sSub>
                      <m:sSubPr>
                        <m:ctrlPr>
                          <a:rPr lang="en-US" i="1" smtClean="0">
                            <a:latin typeface="Cambria Math" panose="02040503050406030204" pitchFamily="18" charset="0"/>
                          </a:rPr>
                        </m:ctrlPr>
                      </m:sSubPr>
                      <m:e>
                        <m:r>
                          <m:rPr>
                            <m:nor/>
                          </m:rPr>
                          <a:rPr lang="en-US" b="0" i="0" smtClean="0">
                            <a:latin typeface="Cambria Math"/>
                          </a:rPr>
                          <m:t>c</m:t>
                        </m:r>
                      </m:e>
                      <m:sub>
                        <m:r>
                          <a:rPr lang="en-US" i="1" dirty="0">
                            <a:latin typeface="Cambria Math"/>
                          </a:rPr>
                          <m:t>𝑗</m:t>
                        </m:r>
                      </m:sub>
                    </m:sSub>
                  </m:oMath>
                </a14:m>
                <a:r>
                  <a:rPr lang="en-US" dirty="0"/>
                  <a:t> is the guessing parameter for item </a:t>
                </a:r>
                <a:r>
                  <a:rPr lang="en-US" i="1" dirty="0"/>
                  <a:t>j </a:t>
                </a:r>
              </a:p>
              <a:p>
                <a:pPr lvl="1"/>
                <a:endParaRPr lang="en-US" i="1" dirty="0"/>
              </a:p>
              <a:p>
                <a:pPr lvl="1"/>
                <a:endParaRPr lang="en-US" dirty="0"/>
              </a:p>
              <a:p>
                <a:pPr lvl="1"/>
                <a:endParaRPr lang="en-US" dirty="0"/>
              </a:p>
              <a:p>
                <a:endParaRPr lang="en-US" dirty="0"/>
              </a:p>
              <a:p>
                <a:pPr lvl="1"/>
                <a:endParaRPr lang="en-US" dirty="0"/>
              </a:p>
            </p:txBody>
          </p:sp>
        </mc:Choice>
        <mc:Fallback xmlns="">
          <p:sp>
            <p:nvSpPr>
              <p:cNvPr id="10243" name="Content Placeholder 2"/>
              <p:cNvSpPr>
                <a:spLocks noGrp="1" noRot="1" noChangeAspect="1" noMove="1" noResize="1" noEditPoints="1" noAdjustHandles="1" noChangeArrowheads="1" noChangeShapeType="1" noTextEdit="1"/>
              </p:cNvSpPr>
              <p:nvPr>
                <p:ph idx="1"/>
              </p:nvPr>
            </p:nvSpPr>
            <p:spPr>
              <a:blipFill>
                <a:blip r:embed="rId4"/>
                <a:stretch>
                  <a:fillRect l="-1405" t="-2033" b="-949"/>
                </a:stretch>
              </a:blipFill>
            </p:spPr>
            <p:txBody>
              <a:bodyPr/>
              <a:lstStyle/>
              <a:p>
                <a:r>
                  <a:rPr lang="en-US">
                    <a:noFill/>
                  </a:rPr>
                  <a:t> </a:t>
                </a:r>
              </a:p>
            </p:txBody>
          </p:sp>
        </mc:Fallback>
      </mc:AlternateContent>
      <p:graphicFrame>
        <p:nvGraphicFramePr>
          <p:cNvPr id="10244" name="Object 2"/>
          <p:cNvGraphicFramePr>
            <a:graphicFrameLocks noChangeAspect="1"/>
          </p:cNvGraphicFramePr>
          <p:nvPr/>
        </p:nvGraphicFramePr>
        <p:xfrm>
          <a:off x="3867467" y="2215663"/>
          <a:ext cx="4803860" cy="855783"/>
        </p:xfrm>
        <a:graphic>
          <a:graphicData uri="http://schemas.openxmlformats.org/presentationml/2006/ole">
            <mc:AlternateContent xmlns:mc="http://schemas.openxmlformats.org/markup-compatibility/2006">
              <mc:Choice xmlns:v="urn:schemas-microsoft-com:vml" Requires="v">
                <p:oleObj spid="_x0000_s1036" name="Equation" r:id="rId5" imgW="2565360" imgH="457200" progId="Equation.3">
                  <p:embed/>
                </p:oleObj>
              </mc:Choice>
              <mc:Fallback>
                <p:oleObj name="Equation" r:id="rId5" imgW="2565360" imgH="457200" progId="Equation.3">
                  <p:embed/>
                  <p:pic>
                    <p:nvPicPr>
                      <p:cNvPr id="10244" name="Object 2"/>
                      <p:cNvPicPr>
                        <a:picLocks noChangeAspect="1" noChangeArrowheads="1"/>
                      </p:cNvPicPr>
                      <p:nvPr/>
                    </p:nvPicPr>
                    <p:blipFill>
                      <a:blip r:embed="rId6"/>
                      <a:srcRect/>
                      <a:stretch>
                        <a:fillRect/>
                      </a:stretch>
                    </p:blipFill>
                    <p:spPr bwMode="auto">
                      <a:xfrm>
                        <a:off x="3867467" y="2215663"/>
                        <a:ext cx="4803860" cy="855783"/>
                      </a:xfrm>
                      <a:prstGeom prst="rect">
                        <a:avLst/>
                      </a:prstGeom>
                      <a:noFill/>
                    </p:spPr>
                  </p:pic>
                </p:oleObj>
              </mc:Fallback>
            </mc:AlternateContent>
          </a:graphicData>
        </a:graphic>
      </p:graphicFrame>
    </p:spTree>
    <p:extLst>
      <p:ext uri="{BB962C8B-B14F-4D97-AF65-F5344CB8AC3E}">
        <p14:creationId xmlns:p14="http://schemas.microsoft.com/office/powerpoint/2010/main" val="1177064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Two parameter (2PL) logistic model</a:t>
            </a:r>
          </a:p>
        </p:txBody>
      </p:sp>
      <mc:AlternateContent xmlns:mc="http://schemas.openxmlformats.org/markup-compatibility/2006" xmlns:a14="http://schemas.microsoft.com/office/drawing/2010/main">
        <mc:Choice Requires="a14">
          <p:sp>
            <p:nvSpPr>
              <p:cNvPr id="10243" name="Content Placeholder 2"/>
              <p:cNvSpPr>
                <a:spLocks noGrp="1"/>
              </p:cNvSpPr>
              <p:nvPr>
                <p:ph idx="1"/>
              </p:nvPr>
            </p:nvSpPr>
            <p:spPr/>
            <p:txBody>
              <a:bodyPr>
                <a:normAutofit fontScale="92500" lnSpcReduction="10000"/>
              </a:bodyPr>
              <a:lstStyle/>
              <a:p>
                <a:r>
                  <a:rPr lang="en-US" dirty="0"/>
                  <a:t>The probability of  a correct response to a dichotomous item depends on the ability of the person </a:t>
                </a:r>
                <a:r>
                  <a:rPr lang="en-US" b="1" i="1" dirty="0" err="1"/>
                  <a:t>i</a:t>
                </a:r>
                <a:r>
                  <a:rPr lang="en-US" b="1" i="1" dirty="0"/>
                  <a:t> </a:t>
                </a:r>
                <a:r>
                  <a:rPr lang="en-US" dirty="0"/>
                  <a:t>and 2 properties (parameters) of the item </a:t>
                </a:r>
                <a:r>
                  <a:rPr lang="en-US" b="1" i="1" dirty="0"/>
                  <a:t>j</a:t>
                </a:r>
              </a:p>
              <a:p>
                <a:endParaRPr lang="en-US" b="1" i="1" dirty="0"/>
              </a:p>
              <a:p>
                <a:endParaRPr lang="en-US" b="1" i="1" dirty="0"/>
              </a:p>
              <a:p>
                <a:r>
                  <a:rPr lang="en-US" dirty="0"/>
                  <a:t>Where: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𝑖𝑗</m:t>
                        </m:r>
                      </m:sub>
                    </m:sSub>
                  </m:oMath>
                </a14:m>
                <a:r>
                  <a:rPr lang="en-US" dirty="0"/>
                  <a:t> is the response of person </a:t>
                </a:r>
                <a:r>
                  <a:rPr lang="en-US" i="1" dirty="0" err="1"/>
                  <a:t>i</a:t>
                </a:r>
                <a:r>
                  <a:rPr lang="en-US" i="1" dirty="0"/>
                  <a:t> </a:t>
                </a:r>
                <a:r>
                  <a:rPr lang="en-US" dirty="0"/>
                  <a:t>to question </a:t>
                </a:r>
                <a:r>
                  <a:rPr lang="en-US" i="1" dirty="0"/>
                  <a:t>j</a:t>
                </a:r>
                <a:endParaRPr lang="en-US" dirty="0"/>
              </a:p>
              <a:p>
                <a:pPr lvl="1"/>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m:rPr>
                            <m:nor/>
                          </m:rPr>
                          <a:rPr lang="el-GR" dirty="0"/>
                          <m:t>ϑ</m:t>
                        </m:r>
                      </m:e>
                      <m:sub>
                        <m:r>
                          <a:rPr lang="en-US" b="0" i="1" smtClean="0">
                            <a:latin typeface="Cambria Math"/>
                          </a:rPr>
                          <m:t>𝑖</m:t>
                        </m:r>
                      </m:sub>
                    </m:sSub>
                  </m:oMath>
                </a14:m>
                <a:r>
                  <a:rPr lang="en-US" dirty="0"/>
                  <a:t> is the latent trait for person </a:t>
                </a:r>
                <a:r>
                  <a:rPr lang="en-US" i="1" dirty="0" err="1"/>
                  <a:t>i</a:t>
                </a:r>
                <a:endParaRPr lang="en-US" dirty="0"/>
              </a:p>
              <a:p>
                <a:pPr lvl="1"/>
                <a14:m>
                  <m:oMath xmlns:m="http://schemas.openxmlformats.org/officeDocument/2006/math">
                    <m:r>
                      <a:rPr lang="en-US" i="1">
                        <a:latin typeface="Cambria Math"/>
                      </a:rPr>
                      <m:t> </m:t>
                    </m:r>
                    <m:sSub>
                      <m:sSubPr>
                        <m:ctrlPr>
                          <a:rPr lang="en-US" i="1">
                            <a:latin typeface="Cambria Math" panose="02040503050406030204" pitchFamily="18" charset="0"/>
                          </a:rPr>
                        </m:ctrlPr>
                      </m:sSubPr>
                      <m:e>
                        <m:r>
                          <m:rPr>
                            <m:nor/>
                          </m:rPr>
                          <a:rPr lang="en-US" b="0" i="0" smtClean="0">
                            <a:latin typeface="Cambria Math"/>
                          </a:rPr>
                          <m:t>a</m:t>
                        </m:r>
                      </m:e>
                      <m:sub>
                        <m:r>
                          <a:rPr lang="en-US" b="0" i="1" dirty="0" smtClean="0">
                            <a:latin typeface="Cambria Math"/>
                          </a:rPr>
                          <m:t>𝑗</m:t>
                        </m:r>
                      </m:sub>
                    </m:sSub>
                  </m:oMath>
                </a14:m>
                <a:r>
                  <a:rPr lang="en-US" dirty="0"/>
                  <a:t> is the discrimination (or slope) parameter for item </a:t>
                </a:r>
                <a:r>
                  <a:rPr lang="en-US" i="1" dirty="0"/>
                  <a:t>j </a:t>
                </a:r>
              </a:p>
              <a:p>
                <a:pPr lvl="1"/>
                <a14:m>
                  <m:oMath xmlns:m="http://schemas.openxmlformats.org/officeDocument/2006/math">
                    <m:r>
                      <a:rPr lang="en-US" i="1">
                        <a:latin typeface="Cambria Math"/>
                      </a:rPr>
                      <m:t> </m:t>
                    </m:r>
                    <m:sSub>
                      <m:sSubPr>
                        <m:ctrlPr>
                          <a:rPr lang="en-US" i="1">
                            <a:latin typeface="Cambria Math" panose="02040503050406030204" pitchFamily="18" charset="0"/>
                          </a:rPr>
                        </m:ctrlPr>
                      </m:sSubPr>
                      <m:e>
                        <m:r>
                          <m:rPr>
                            <m:nor/>
                          </m:rPr>
                          <a:rPr lang="en-US" b="0" i="0" smtClean="0">
                            <a:latin typeface="Cambria Math"/>
                          </a:rPr>
                          <m:t>b</m:t>
                        </m:r>
                      </m:e>
                      <m:sub>
                        <m:r>
                          <a:rPr lang="en-US" i="1" dirty="0">
                            <a:latin typeface="Cambria Math"/>
                          </a:rPr>
                          <m:t>𝑗</m:t>
                        </m:r>
                      </m:sub>
                    </m:sSub>
                  </m:oMath>
                </a14:m>
                <a:r>
                  <a:rPr lang="en-US" dirty="0"/>
                  <a:t> is the difficulty (or location) parameter for item </a:t>
                </a:r>
                <a:r>
                  <a:rPr lang="en-US" i="1" dirty="0"/>
                  <a:t>j </a:t>
                </a:r>
              </a:p>
              <a:p>
                <a:pPr lvl="1"/>
                <a:endParaRPr lang="en-US" i="1" dirty="0"/>
              </a:p>
              <a:p>
                <a:pPr lvl="1"/>
                <a:endParaRPr lang="en-US" dirty="0"/>
              </a:p>
              <a:p>
                <a:pPr lvl="1"/>
                <a:endParaRPr lang="en-US" dirty="0"/>
              </a:p>
              <a:p>
                <a:endParaRPr lang="en-US" dirty="0"/>
              </a:p>
              <a:p>
                <a:pPr lvl="1"/>
                <a:endParaRPr lang="en-US" dirty="0"/>
              </a:p>
            </p:txBody>
          </p:sp>
        </mc:Choice>
        <mc:Fallback xmlns="">
          <p:sp>
            <p:nvSpPr>
              <p:cNvPr id="10243" name="Content Placeholder 2"/>
              <p:cNvSpPr>
                <a:spLocks noGrp="1" noRot="1" noChangeAspect="1" noMove="1" noResize="1" noEditPoints="1" noAdjustHandles="1" noChangeArrowheads="1" noChangeShapeType="1" noTextEdit="1"/>
              </p:cNvSpPr>
              <p:nvPr>
                <p:ph idx="1"/>
              </p:nvPr>
            </p:nvSpPr>
            <p:spPr>
              <a:blipFill>
                <a:blip r:embed="rId4"/>
                <a:stretch>
                  <a:fillRect l="-1405" t="-1491"/>
                </a:stretch>
              </a:blipFill>
            </p:spPr>
            <p:txBody>
              <a:bodyPr/>
              <a:lstStyle/>
              <a:p>
                <a:r>
                  <a:rPr lang="en-US">
                    <a:noFill/>
                  </a:rPr>
                  <a:t> </a:t>
                </a:r>
              </a:p>
            </p:txBody>
          </p:sp>
        </mc:Fallback>
      </mc:AlternateContent>
      <p:graphicFrame>
        <p:nvGraphicFramePr>
          <p:cNvPr id="10244" name="Object 2"/>
          <p:cNvGraphicFramePr>
            <a:graphicFrameLocks noChangeAspect="1"/>
          </p:cNvGraphicFramePr>
          <p:nvPr/>
        </p:nvGraphicFramePr>
        <p:xfrm>
          <a:off x="4110039" y="2765426"/>
          <a:ext cx="4048125" cy="760413"/>
        </p:xfrm>
        <a:graphic>
          <a:graphicData uri="http://schemas.openxmlformats.org/presentationml/2006/ole">
            <mc:AlternateContent xmlns:mc="http://schemas.openxmlformats.org/markup-compatibility/2006">
              <mc:Choice xmlns:v="urn:schemas-microsoft-com:vml" Requires="v">
                <p:oleObj spid="_x0000_s2060" name="Equation" r:id="rId5" imgW="2298600" imgH="431640" progId="Equation.3">
                  <p:embed/>
                </p:oleObj>
              </mc:Choice>
              <mc:Fallback>
                <p:oleObj name="Equation" r:id="rId5" imgW="2298600" imgH="431640" progId="Equation.3">
                  <p:embed/>
                  <p:pic>
                    <p:nvPicPr>
                      <p:cNvPr id="10244" name="Object 2"/>
                      <p:cNvPicPr>
                        <a:picLocks noChangeAspect="1" noChangeArrowheads="1"/>
                      </p:cNvPicPr>
                      <p:nvPr/>
                    </p:nvPicPr>
                    <p:blipFill>
                      <a:blip r:embed="rId6"/>
                      <a:srcRect/>
                      <a:stretch>
                        <a:fillRect/>
                      </a:stretch>
                    </p:blipFill>
                    <p:spPr bwMode="auto">
                      <a:xfrm>
                        <a:off x="4110039" y="2765426"/>
                        <a:ext cx="4048125"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70302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26720" y="175834"/>
            <a:ext cx="11338560" cy="996696"/>
          </a:xfrm>
        </p:spPr>
        <p:txBody>
          <a:bodyPr>
            <a:normAutofit/>
          </a:bodyPr>
          <a:lstStyle/>
          <a:p>
            <a:r>
              <a:rPr lang="en-US" dirty="0"/>
              <a:t>Item Characteristic Curves</a:t>
            </a:r>
            <a:br>
              <a:rPr lang="en-US" dirty="0"/>
            </a:br>
            <a:r>
              <a:rPr lang="en-US" dirty="0"/>
              <a:t>Difficulty parameter</a:t>
            </a:r>
          </a:p>
        </p:txBody>
      </p:sp>
      <p:sp>
        <p:nvSpPr>
          <p:cNvPr id="11267" name="Slide Number Placeholder 2"/>
          <p:cNvSpPr>
            <a:spLocks noGrp="1"/>
          </p:cNvSpPr>
          <p:nvPr>
            <p:ph type="sldNum" sz="quarter" idx="10"/>
          </p:nvPr>
        </p:nvSpPr>
        <p:spPr>
          <a:noFill/>
        </p:spPr>
        <p:txBody>
          <a:bodyPr/>
          <a:lstStyle/>
          <a:p>
            <a:fld id="{748F4ABA-48DA-47FF-9094-59C15F0C3717}" type="slidenum">
              <a:rPr lang="en-US" smtClean="0">
                <a:ea typeface="MS PGothic" pitchFamily="34" charset="-128"/>
              </a:rPr>
              <a:pPr/>
              <a:t>13</a:t>
            </a:fld>
            <a:endParaRPr lang="en-US">
              <a:ea typeface="MS PGothic" pitchFamily="34" charset="-128"/>
            </a:endParaRPr>
          </a:p>
        </p:txBody>
      </p:sp>
      <p:graphicFrame>
        <p:nvGraphicFramePr>
          <p:cNvPr id="6" name="Chart 5">
            <a:extLst>
              <a:ext uri="{FF2B5EF4-FFF2-40B4-BE49-F238E27FC236}">
                <a16:creationId xmlns:a16="http://schemas.microsoft.com/office/drawing/2014/main" id="{E463B03F-549A-412A-92C8-0D4CB11E9C4D}"/>
              </a:ext>
            </a:extLst>
          </p:cNvPr>
          <p:cNvGraphicFramePr>
            <a:graphicFrameLocks noGrp="1"/>
          </p:cNvGraphicFramePr>
          <p:nvPr/>
        </p:nvGraphicFramePr>
        <p:xfrm>
          <a:off x="2096123" y="1503431"/>
          <a:ext cx="6353285" cy="4176345"/>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3647C6C3-569D-4C61-9C0D-F7257ED83915}"/>
              </a:ext>
            </a:extLst>
          </p:cNvPr>
          <p:cNvSpPr/>
          <p:nvPr/>
        </p:nvSpPr>
        <p:spPr>
          <a:xfrm>
            <a:off x="4152900" y="1838325"/>
            <a:ext cx="800100" cy="1524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solidFill>
                <a:latin typeface="Times New Roman" panose="02020603050405020304" pitchFamily="18" charset="0"/>
                <a:cs typeface="Times New Roman" panose="02020603050405020304" pitchFamily="18" charset="0"/>
              </a:rPr>
              <a:t>b= -0.45</a:t>
            </a:r>
          </a:p>
        </p:txBody>
      </p:sp>
      <p:sp>
        <p:nvSpPr>
          <p:cNvPr id="4" name="TextBox 3">
            <a:extLst>
              <a:ext uri="{FF2B5EF4-FFF2-40B4-BE49-F238E27FC236}">
                <a16:creationId xmlns:a16="http://schemas.microsoft.com/office/drawing/2014/main" id="{8EC36755-285C-495B-A61C-1E42CFFB0E22}"/>
              </a:ext>
            </a:extLst>
          </p:cNvPr>
          <p:cNvSpPr txBox="1"/>
          <p:nvPr/>
        </p:nvSpPr>
        <p:spPr>
          <a:xfrm rot="16200000">
            <a:off x="727156" y="2910254"/>
            <a:ext cx="1828800" cy="369332"/>
          </a:xfrm>
          <a:prstGeom prst="rect">
            <a:avLst/>
          </a:prstGeom>
          <a:noFill/>
        </p:spPr>
        <p:txBody>
          <a:bodyPr wrap="square" rtlCol="0">
            <a:spAutoFit/>
          </a:bodyPr>
          <a:lstStyle/>
          <a:p>
            <a:r>
              <a:rPr lang="en-US" dirty="0"/>
              <a:t>Probability</a:t>
            </a:r>
          </a:p>
        </p:txBody>
      </p:sp>
      <p:sp>
        <p:nvSpPr>
          <p:cNvPr id="5" name="TextBox 4">
            <a:extLst>
              <a:ext uri="{FF2B5EF4-FFF2-40B4-BE49-F238E27FC236}">
                <a16:creationId xmlns:a16="http://schemas.microsoft.com/office/drawing/2014/main" id="{F276229E-E767-479B-8BCB-774E78EA937B}"/>
              </a:ext>
            </a:extLst>
          </p:cNvPr>
          <p:cNvSpPr txBox="1"/>
          <p:nvPr/>
        </p:nvSpPr>
        <p:spPr>
          <a:xfrm>
            <a:off x="4396154" y="5834873"/>
            <a:ext cx="2611315" cy="369332"/>
          </a:xfrm>
          <a:prstGeom prst="rect">
            <a:avLst/>
          </a:prstGeom>
          <a:noFill/>
        </p:spPr>
        <p:txBody>
          <a:bodyPr wrap="square" rtlCol="0">
            <a:spAutoFit/>
          </a:bodyPr>
          <a:lstStyle/>
          <a:p>
            <a:r>
              <a:rPr lang="en-US" dirty="0"/>
              <a:t>Trait Level</a:t>
            </a:r>
          </a:p>
        </p:txBody>
      </p:sp>
      <p:cxnSp>
        <p:nvCxnSpPr>
          <p:cNvPr id="10" name="Straight Connector 9">
            <a:extLst>
              <a:ext uri="{FF2B5EF4-FFF2-40B4-BE49-F238E27FC236}">
                <a16:creationId xmlns:a16="http://schemas.microsoft.com/office/drawing/2014/main" id="{CEB44FCF-6193-4D3E-955F-215316887FD0}"/>
              </a:ext>
            </a:extLst>
          </p:cNvPr>
          <p:cNvCxnSpPr/>
          <p:nvPr/>
        </p:nvCxnSpPr>
        <p:spPr>
          <a:xfrm>
            <a:off x="2576146" y="3437792"/>
            <a:ext cx="351985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571478-8020-486F-B210-F44A8637A938}"/>
              </a:ext>
            </a:extLst>
          </p:cNvPr>
          <p:cNvCxnSpPr/>
          <p:nvPr/>
        </p:nvCxnSpPr>
        <p:spPr>
          <a:xfrm>
            <a:off x="5732585" y="3437792"/>
            <a:ext cx="0" cy="18903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C6D927-CC81-4399-9568-E75698DC1DB3}"/>
              </a:ext>
            </a:extLst>
          </p:cNvPr>
          <p:cNvCxnSpPr>
            <a:cxnSpLocks/>
          </p:cNvCxnSpPr>
          <p:nvPr/>
        </p:nvCxnSpPr>
        <p:spPr>
          <a:xfrm>
            <a:off x="4686300" y="3437792"/>
            <a:ext cx="0" cy="18903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5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Discrimination parameter</a:t>
            </a:r>
          </a:p>
        </p:txBody>
      </p:sp>
      <p:sp>
        <p:nvSpPr>
          <p:cNvPr id="12291" name="Slide Number Placeholder 2"/>
          <p:cNvSpPr>
            <a:spLocks noGrp="1"/>
          </p:cNvSpPr>
          <p:nvPr>
            <p:ph type="sldNum" sz="quarter" idx="10"/>
          </p:nvPr>
        </p:nvSpPr>
        <p:spPr>
          <a:noFill/>
        </p:spPr>
        <p:txBody>
          <a:bodyPr/>
          <a:lstStyle/>
          <a:p>
            <a:fld id="{8A4285CF-6134-4295-A874-1B77775482BB}" type="slidenum">
              <a:rPr lang="en-US" smtClean="0">
                <a:ea typeface="MS PGothic" pitchFamily="34" charset="-128"/>
              </a:rPr>
              <a:pPr/>
              <a:t>14</a:t>
            </a:fld>
            <a:endParaRPr lang="en-US">
              <a:ea typeface="MS PGothic" pitchFamily="34" charset="-128"/>
            </a:endParaRPr>
          </a:p>
        </p:txBody>
      </p:sp>
      <p:graphicFrame>
        <p:nvGraphicFramePr>
          <p:cNvPr id="6" name="Chart 5">
            <a:extLst>
              <a:ext uri="{FF2B5EF4-FFF2-40B4-BE49-F238E27FC236}">
                <a16:creationId xmlns:a16="http://schemas.microsoft.com/office/drawing/2014/main" id="{CBFD2671-EE10-49BE-BBB2-6B4579B1A045}"/>
              </a:ext>
            </a:extLst>
          </p:cNvPr>
          <p:cNvGraphicFramePr>
            <a:graphicFrameLocks noGrp="1"/>
          </p:cNvGraphicFramePr>
          <p:nvPr/>
        </p:nvGraphicFramePr>
        <p:xfrm>
          <a:off x="2329962" y="1160586"/>
          <a:ext cx="7112976" cy="478690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E4B8244-5639-4D6F-B154-7F5E6FE53B37}"/>
              </a:ext>
            </a:extLst>
          </p:cNvPr>
          <p:cNvSpPr txBox="1"/>
          <p:nvPr/>
        </p:nvSpPr>
        <p:spPr>
          <a:xfrm rot="16200000">
            <a:off x="727156" y="2910254"/>
            <a:ext cx="1828800" cy="369332"/>
          </a:xfrm>
          <a:prstGeom prst="rect">
            <a:avLst/>
          </a:prstGeom>
          <a:noFill/>
        </p:spPr>
        <p:txBody>
          <a:bodyPr wrap="square" rtlCol="0">
            <a:spAutoFit/>
          </a:bodyPr>
          <a:lstStyle/>
          <a:p>
            <a:r>
              <a:rPr lang="en-US" dirty="0"/>
              <a:t>Probability</a:t>
            </a:r>
          </a:p>
        </p:txBody>
      </p:sp>
      <p:sp>
        <p:nvSpPr>
          <p:cNvPr id="7" name="TextBox 6">
            <a:extLst>
              <a:ext uri="{FF2B5EF4-FFF2-40B4-BE49-F238E27FC236}">
                <a16:creationId xmlns:a16="http://schemas.microsoft.com/office/drawing/2014/main" id="{D113AAA0-2551-471C-BC4D-514306448FDA}"/>
              </a:ext>
            </a:extLst>
          </p:cNvPr>
          <p:cNvSpPr txBox="1"/>
          <p:nvPr/>
        </p:nvSpPr>
        <p:spPr>
          <a:xfrm>
            <a:off x="4712677" y="5947492"/>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260980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Guessing parameter</a:t>
            </a:r>
          </a:p>
        </p:txBody>
      </p:sp>
      <p:sp>
        <p:nvSpPr>
          <p:cNvPr id="13315" name="Slide Number Placeholder 2"/>
          <p:cNvSpPr>
            <a:spLocks noGrp="1"/>
          </p:cNvSpPr>
          <p:nvPr>
            <p:ph type="sldNum" sz="quarter" idx="10"/>
          </p:nvPr>
        </p:nvSpPr>
        <p:spPr>
          <a:noFill/>
        </p:spPr>
        <p:txBody>
          <a:bodyPr/>
          <a:lstStyle/>
          <a:p>
            <a:fld id="{9F0008CF-BC9F-471E-83D0-76464BF597EF}" type="slidenum">
              <a:rPr lang="en-US" smtClean="0">
                <a:ea typeface="MS PGothic" pitchFamily="34" charset="-128"/>
              </a:rPr>
              <a:pPr/>
              <a:t>15</a:t>
            </a:fld>
            <a:endParaRPr lang="en-US">
              <a:ea typeface="MS PGothic" pitchFamily="34" charset="-128"/>
            </a:endParaRPr>
          </a:p>
        </p:txBody>
      </p:sp>
      <p:graphicFrame>
        <p:nvGraphicFramePr>
          <p:cNvPr id="6" name="Chart 5">
            <a:extLst>
              <a:ext uri="{FF2B5EF4-FFF2-40B4-BE49-F238E27FC236}">
                <a16:creationId xmlns:a16="http://schemas.microsoft.com/office/drawing/2014/main" id="{7FF2578E-FC93-41DD-A9B7-ADA3874A9CAB}"/>
              </a:ext>
            </a:extLst>
          </p:cNvPr>
          <p:cNvGraphicFramePr>
            <a:graphicFrameLocks noGrp="1" noChangeAspect="1"/>
          </p:cNvGraphicFramePr>
          <p:nvPr/>
        </p:nvGraphicFramePr>
        <p:xfrm>
          <a:off x="2173883" y="1348739"/>
          <a:ext cx="6776686" cy="463398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854D9B4-0116-4B89-BA2A-FD436A7F11C6}"/>
              </a:ext>
            </a:extLst>
          </p:cNvPr>
          <p:cNvSpPr txBox="1"/>
          <p:nvPr/>
        </p:nvSpPr>
        <p:spPr>
          <a:xfrm rot="16200000">
            <a:off x="815079" y="2993696"/>
            <a:ext cx="1828800" cy="369332"/>
          </a:xfrm>
          <a:prstGeom prst="rect">
            <a:avLst/>
          </a:prstGeom>
          <a:noFill/>
        </p:spPr>
        <p:txBody>
          <a:bodyPr wrap="square" rtlCol="0">
            <a:spAutoFit/>
          </a:bodyPr>
          <a:lstStyle/>
          <a:p>
            <a:r>
              <a:rPr lang="en-US" dirty="0"/>
              <a:t>Probability</a:t>
            </a:r>
          </a:p>
        </p:txBody>
      </p:sp>
      <p:sp>
        <p:nvSpPr>
          <p:cNvPr id="7" name="TextBox 6">
            <a:extLst>
              <a:ext uri="{FF2B5EF4-FFF2-40B4-BE49-F238E27FC236}">
                <a16:creationId xmlns:a16="http://schemas.microsoft.com/office/drawing/2014/main" id="{B08A07AF-8130-4310-B7F7-23D5D7E71038}"/>
              </a:ext>
            </a:extLst>
          </p:cNvPr>
          <p:cNvSpPr txBox="1"/>
          <p:nvPr/>
        </p:nvSpPr>
        <p:spPr>
          <a:xfrm>
            <a:off x="4044462" y="5995765"/>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17749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Generalized partial credit (GPC) model </a:t>
            </a:r>
          </a:p>
        </p:txBody>
      </p:sp>
      <p:sp>
        <p:nvSpPr>
          <p:cNvPr id="14339" name="Content Placeholder 2"/>
          <p:cNvSpPr>
            <a:spLocks noGrp="1"/>
          </p:cNvSpPr>
          <p:nvPr>
            <p:ph idx="1"/>
          </p:nvPr>
        </p:nvSpPr>
        <p:spPr>
          <a:xfrm>
            <a:off x="1433147" y="1186962"/>
            <a:ext cx="7848600" cy="5029200"/>
          </a:xfrm>
        </p:spPr>
        <p:txBody>
          <a:bodyPr/>
          <a:lstStyle/>
          <a:p>
            <a:r>
              <a:rPr lang="en-US" sz="2200" dirty="0">
                <a:solidFill>
                  <a:schemeClr val="tx2"/>
                </a:solidFill>
              </a:rPr>
              <a:t>The probability of getting a particular score on a constructed response item, e.g., a score of 2 in a writing task with a score scale 0 to 4, depends on the ability of the person </a:t>
            </a:r>
            <a:r>
              <a:rPr lang="en-US" sz="2200" b="1" i="1" dirty="0" err="1">
                <a:solidFill>
                  <a:schemeClr val="tx2"/>
                </a:solidFill>
              </a:rPr>
              <a:t>i</a:t>
            </a:r>
            <a:r>
              <a:rPr lang="en-US" sz="2200" dirty="0">
                <a:solidFill>
                  <a:schemeClr val="tx2"/>
                </a:solidFill>
              </a:rPr>
              <a:t> and properties of the item </a:t>
            </a:r>
            <a:r>
              <a:rPr lang="en-US" sz="2200" b="1" i="1" dirty="0">
                <a:solidFill>
                  <a:schemeClr val="tx2"/>
                </a:solidFill>
              </a:rPr>
              <a:t>j</a:t>
            </a:r>
          </a:p>
          <a:p>
            <a:endParaRPr lang="en-US" dirty="0"/>
          </a:p>
        </p:txBody>
      </p:sp>
      <p:graphicFrame>
        <p:nvGraphicFramePr>
          <p:cNvPr id="14340" name="Object 2"/>
          <p:cNvGraphicFramePr>
            <a:graphicFrameLocks noChangeAspect="1"/>
          </p:cNvGraphicFramePr>
          <p:nvPr/>
        </p:nvGraphicFramePr>
        <p:xfrm>
          <a:off x="3643313" y="2459038"/>
          <a:ext cx="5562600" cy="3860800"/>
        </p:xfrm>
        <a:graphic>
          <a:graphicData uri="http://schemas.openxmlformats.org/presentationml/2006/ole">
            <mc:AlternateContent xmlns:mc="http://schemas.openxmlformats.org/markup-compatibility/2006">
              <mc:Choice xmlns:v="urn:schemas-microsoft-com:vml" Requires="v">
                <p:oleObj spid="_x0000_s3084" name="Equation" r:id="rId4" imgW="3174840" imgH="2412720" progId="Equation.3">
                  <p:embed/>
                </p:oleObj>
              </mc:Choice>
              <mc:Fallback>
                <p:oleObj name="Equation" r:id="rId4" imgW="3174840" imgH="2412720" progId="Equation.3">
                  <p:embed/>
                  <p:pic>
                    <p:nvPicPr>
                      <p:cNvPr id="14340" name="Object 2"/>
                      <p:cNvPicPr>
                        <a:picLocks noChangeAspect="1" noChangeArrowheads="1"/>
                      </p:cNvPicPr>
                      <p:nvPr/>
                    </p:nvPicPr>
                    <p:blipFill>
                      <a:blip r:embed="rId5"/>
                      <a:srcRect/>
                      <a:stretch>
                        <a:fillRect/>
                      </a:stretch>
                    </p:blipFill>
                    <p:spPr bwMode="auto">
                      <a:xfrm>
                        <a:off x="3643313" y="2459038"/>
                        <a:ext cx="5562600" cy="3860800"/>
                      </a:xfrm>
                      <a:prstGeom prst="rect">
                        <a:avLst/>
                      </a:prstGeom>
                      <a:noFill/>
                    </p:spPr>
                  </p:pic>
                </p:oleObj>
              </mc:Fallback>
            </mc:AlternateContent>
          </a:graphicData>
        </a:graphic>
      </p:graphicFrame>
      <p:sp>
        <p:nvSpPr>
          <p:cNvPr id="4" name="Rectangle 3">
            <a:extLst>
              <a:ext uri="{FF2B5EF4-FFF2-40B4-BE49-F238E27FC236}">
                <a16:creationId xmlns:a16="http://schemas.microsoft.com/office/drawing/2014/main" id="{5C00869E-CBA4-43FA-8175-47DDCB1299CD}"/>
              </a:ext>
            </a:extLst>
          </p:cNvPr>
          <p:cNvSpPr/>
          <p:nvPr/>
        </p:nvSpPr>
        <p:spPr>
          <a:xfrm>
            <a:off x="5298180" y="4731266"/>
            <a:ext cx="2846589" cy="3064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900" dirty="0">
                <a:solidFill>
                  <a:schemeClr val="tx2"/>
                </a:solidFill>
                <a:latin typeface="Times New Roman" panose="02020603050405020304" pitchFamily="18" charset="0"/>
                <a:cs typeface="Times New Roman" panose="02020603050405020304" pitchFamily="18" charset="0"/>
              </a:rPr>
              <a:t>discrimination parameter</a:t>
            </a:r>
          </a:p>
        </p:txBody>
      </p:sp>
      <p:sp>
        <p:nvSpPr>
          <p:cNvPr id="6" name="Rectangle 5">
            <a:extLst>
              <a:ext uri="{FF2B5EF4-FFF2-40B4-BE49-F238E27FC236}">
                <a16:creationId xmlns:a16="http://schemas.microsoft.com/office/drawing/2014/main" id="{4DCAE66F-68AF-4547-95D8-D21C907D2F36}"/>
              </a:ext>
            </a:extLst>
          </p:cNvPr>
          <p:cNvSpPr/>
          <p:nvPr/>
        </p:nvSpPr>
        <p:spPr>
          <a:xfrm>
            <a:off x="4673600" y="5985933"/>
            <a:ext cx="4842933" cy="3064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900" dirty="0">
                <a:solidFill>
                  <a:schemeClr val="tx2"/>
                </a:solidFill>
                <a:latin typeface="Times New Roman" panose="02020603050405020304" pitchFamily="18" charset="0"/>
                <a:cs typeface="Times New Roman" panose="02020603050405020304" pitchFamily="18" charset="0"/>
              </a:rPr>
              <a:t>to or subtract from the base difficulty parameter</a:t>
            </a:r>
          </a:p>
        </p:txBody>
      </p:sp>
    </p:spTree>
    <p:extLst>
      <p:ext uri="{BB962C8B-B14F-4D97-AF65-F5344CB8AC3E}">
        <p14:creationId xmlns:p14="http://schemas.microsoft.com/office/powerpoint/2010/main" val="304923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73066" y="315561"/>
            <a:ext cx="7239000" cy="762000"/>
          </a:xfrm>
        </p:spPr>
        <p:txBody>
          <a:bodyPr>
            <a:normAutofit fontScale="90000"/>
          </a:bodyPr>
          <a:lstStyle/>
          <a:p>
            <a:r>
              <a:rPr lang="en-US" dirty="0"/>
              <a:t>Category Response Curves</a:t>
            </a:r>
            <a:br>
              <a:rPr lang="en-US" dirty="0"/>
            </a:br>
            <a:r>
              <a:rPr lang="en-US" dirty="0"/>
              <a:t>Probability of score 0 for item j</a:t>
            </a:r>
            <a:endParaRPr lang="en-US" dirty="0">
              <a:solidFill>
                <a:schemeClr val="tx1"/>
              </a:solidFill>
            </a:endParaRPr>
          </a:p>
        </p:txBody>
      </p:sp>
      <p:sp>
        <p:nvSpPr>
          <p:cNvPr id="15363" name="Slide Number Placeholder 2"/>
          <p:cNvSpPr>
            <a:spLocks noGrp="1"/>
          </p:cNvSpPr>
          <p:nvPr>
            <p:ph type="sldNum" sz="quarter" idx="10"/>
          </p:nvPr>
        </p:nvSpPr>
        <p:spPr>
          <a:noFill/>
        </p:spPr>
        <p:txBody>
          <a:bodyPr/>
          <a:lstStyle/>
          <a:p>
            <a:fld id="{D3818A83-7716-4EC4-812D-97C173992A88}" type="slidenum">
              <a:rPr lang="en-US" smtClean="0">
                <a:ea typeface="MS PGothic" pitchFamily="34" charset="-128"/>
              </a:rPr>
              <a:pPr/>
              <a:t>17</a:t>
            </a:fld>
            <a:endParaRPr lang="en-US">
              <a:ea typeface="MS PGothic" pitchFamily="34" charset="-128"/>
            </a:endParaRPr>
          </a:p>
        </p:txBody>
      </p:sp>
      <p:graphicFrame>
        <p:nvGraphicFramePr>
          <p:cNvPr id="4" name="Chart 3"/>
          <p:cNvGraphicFramePr>
            <a:graphicFrameLocks noGrp="1"/>
          </p:cNvGraphicFramePr>
          <p:nvPr/>
        </p:nvGraphicFramePr>
        <p:xfrm>
          <a:off x="2321169" y="1142999"/>
          <a:ext cx="7058554" cy="46335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5530E8C4-81C4-4042-B758-CADD7D61EA09}"/>
              </a:ext>
            </a:extLst>
          </p:cNvPr>
          <p:cNvSpPr txBox="1"/>
          <p:nvPr/>
        </p:nvSpPr>
        <p:spPr>
          <a:xfrm rot="16200000">
            <a:off x="894210" y="2804746"/>
            <a:ext cx="1828800" cy="369332"/>
          </a:xfrm>
          <a:prstGeom prst="rect">
            <a:avLst/>
          </a:prstGeom>
          <a:noFill/>
        </p:spPr>
        <p:txBody>
          <a:bodyPr wrap="square" rtlCol="0">
            <a:spAutoFit/>
          </a:bodyPr>
          <a:lstStyle/>
          <a:p>
            <a:r>
              <a:rPr lang="en-US" dirty="0"/>
              <a:t>Probability</a:t>
            </a:r>
          </a:p>
        </p:txBody>
      </p:sp>
      <p:sp>
        <p:nvSpPr>
          <p:cNvPr id="6" name="TextBox 5">
            <a:extLst>
              <a:ext uri="{FF2B5EF4-FFF2-40B4-BE49-F238E27FC236}">
                <a16:creationId xmlns:a16="http://schemas.microsoft.com/office/drawing/2014/main" id="{2C3364B3-B665-4484-8B19-9AA760CC70E9}"/>
              </a:ext>
            </a:extLst>
          </p:cNvPr>
          <p:cNvSpPr txBox="1"/>
          <p:nvPr/>
        </p:nvSpPr>
        <p:spPr>
          <a:xfrm>
            <a:off x="4879731" y="5841984"/>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871907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solidFill>
                  <a:srgbClr val="00B050"/>
                </a:solidFill>
              </a:rPr>
              <a:t>      </a:t>
            </a:r>
            <a:r>
              <a:rPr lang="en-US" dirty="0"/>
              <a:t>Probability of score 0 and 1, each for item j</a:t>
            </a:r>
          </a:p>
        </p:txBody>
      </p:sp>
      <p:sp>
        <p:nvSpPr>
          <p:cNvPr id="16387" name="Slide Number Placeholder 2"/>
          <p:cNvSpPr>
            <a:spLocks noGrp="1"/>
          </p:cNvSpPr>
          <p:nvPr>
            <p:ph type="sldNum" sz="quarter" idx="10"/>
          </p:nvPr>
        </p:nvSpPr>
        <p:spPr>
          <a:noFill/>
        </p:spPr>
        <p:txBody>
          <a:bodyPr/>
          <a:lstStyle/>
          <a:p>
            <a:fld id="{E548EA6D-5DA3-422A-BB7A-9C0A5322E6CF}" type="slidenum">
              <a:rPr lang="en-US" smtClean="0">
                <a:ea typeface="MS PGothic" pitchFamily="34" charset="-128"/>
              </a:rPr>
              <a:pPr/>
              <a:t>18</a:t>
            </a:fld>
            <a:endParaRPr lang="en-US">
              <a:ea typeface="MS PGothic" pitchFamily="34" charset="-128"/>
            </a:endParaRPr>
          </a:p>
        </p:txBody>
      </p:sp>
      <p:graphicFrame>
        <p:nvGraphicFramePr>
          <p:cNvPr id="4" name="Chart 3"/>
          <p:cNvGraphicFramePr>
            <a:graphicFrameLocks noGrp="1"/>
          </p:cNvGraphicFramePr>
          <p:nvPr/>
        </p:nvGraphicFramePr>
        <p:xfrm>
          <a:off x="2412025" y="996697"/>
          <a:ext cx="7716714" cy="489415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296AEE7-E20A-432F-B701-EC07625341E5}"/>
              </a:ext>
            </a:extLst>
          </p:cNvPr>
          <p:cNvSpPr txBox="1"/>
          <p:nvPr/>
        </p:nvSpPr>
        <p:spPr>
          <a:xfrm rot="16200000">
            <a:off x="1263487" y="2853609"/>
            <a:ext cx="1828800" cy="369332"/>
          </a:xfrm>
          <a:prstGeom prst="rect">
            <a:avLst/>
          </a:prstGeom>
          <a:noFill/>
        </p:spPr>
        <p:txBody>
          <a:bodyPr wrap="square" rtlCol="0">
            <a:spAutoFit/>
          </a:bodyPr>
          <a:lstStyle/>
          <a:p>
            <a:r>
              <a:rPr lang="en-US" dirty="0"/>
              <a:t>Probability</a:t>
            </a:r>
          </a:p>
        </p:txBody>
      </p:sp>
      <p:sp>
        <p:nvSpPr>
          <p:cNvPr id="6" name="TextBox 5">
            <a:extLst>
              <a:ext uri="{FF2B5EF4-FFF2-40B4-BE49-F238E27FC236}">
                <a16:creationId xmlns:a16="http://schemas.microsoft.com/office/drawing/2014/main" id="{632336A5-C182-4EC6-95C1-6F943C4A27F2}"/>
              </a:ext>
            </a:extLst>
          </p:cNvPr>
          <p:cNvSpPr txBox="1"/>
          <p:nvPr/>
        </p:nvSpPr>
        <p:spPr>
          <a:xfrm>
            <a:off x="5249008" y="5890847"/>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212151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79584" y="123093"/>
            <a:ext cx="10107872" cy="762000"/>
          </a:xfrm>
        </p:spPr>
        <p:txBody>
          <a:bodyPr>
            <a:noAutofit/>
          </a:bodyPr>
          <a:lstStyle/>
          <a:p>
            <a:r>
              <a:rPr lang="en-US" dirty="0"/>
              <a:t>Probability of score 0, 1, and 2, each for item j</a:t>
            </a:r>
          </a:p>
        </p:txBody>
      </p:sp>
      <p:sp>
        <p:nvSpPr>
          <p:cNvPr id="17411" name="Slide Number Placeholder 2"/>
          <p:cNvSpPr>
            <a:spLocks noGrp="1"/>
          </p:cNvSpPr>
          <p:nvPr>
            <p:ph type="sldNum" sz="quarter" idx="10"/>
          </p:nvPr>
        </p:nvSpPr>
        <p:spPr>
          <a:noFill/>
        </p:spPr>
        <p:txBody>
          <a:bodyPr/>
          <a:lstStyle/>
          <a:p>
            <a:fld id="{8DBB91BA-4C5D-43EC-9EB4-991C56FDDDF7}" type="slidenum">
              <a:rPr lang="en-US" smtClean="0">
                <a:ea typeface="MS PGothic" pitchFamily="34" charset="-128"/>
              </a:rPr>
              <a:pPr/>
              <a:t>19</a:t>
            </a:fld>
            <a:endParaRPr lang="en-US">
              <a:ea typeface="MS PGothic" pitchFamily="34" charset="-128"/>
            </a:endParaRPr>
          </a:p>
        </p:txBody>
      </p:sp>
      <p:graphicFrame>
        <p:nvGraphicFramePr>
          <p:cNvPr id="4" name="Chart 3"/>
          <p:cNvGraphicFramePr>
            <a:graphicFrameLocks noGrp="1"/>
          </p:cNvGraphicFramePr>
          <p:nvPr/>
        </p:nvGraphicFramePr>
        <p:xfrm>
          <a:off x="2362202" y="1219201"/>
          <a:ext cx="7801706" cy="459251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6EC97AC-4B97-4254-A4D4-4214F7562354}"/>
              </a:ext>
            </a:extLst>
          </p:cNvPr>
          <p:cNvSpPr txBox="1"/>
          <p:nvPr/>
        </p:nvSpPr>
        <p:spPr>
          <a:xfrm rot="16200000">
            <a:off x="1140395" y="2774476"/>
            <a:ext cx="1828800" cy="369332"/>
          </a:xfrm>
          <a:prstGeom prst="rect">
            <a:avLst/>
          </a:prstGeom>
          <a:noFill/>
        </p:spPr>
        <p:txBody>
          <a:bodyPr wrap="square" rtlCol="0">
            <a:spAutoFit/>
          </a:bodyPr>
          <a:lstStyle/>
          <a:p>
            <a:r>
              <a:rPr lang="en-US" dirty="0"/>
              <a:t>Probability</a:t>
            </a:r>
          </a:p>
        </p:txBody>
      </p:sp>
      <p:sp>
        <p:nvSpPr>
          <p:cNvPr id="6" name="TextBox 5">
            <a:extLst>
              <a:ext uri="{FF2B5EF4-FFF2-40B4-BE49-F238E27FC236}">
                <a16:creationId xmlns:a16="http://schemas.microsoft.com/office/drawing/2014/main" id="{65BCF06E-6857-4899-ADFF-97187A3B0242}"/>
              </a:ext>
            </a:extLst>
          </p:cNvPr>
          <p:cNvSpPr txBox="1"/>
          <p:nvPr/>
        </p:nvSpPr>
        <p:spPr>
          <a:xfrm>
            <a:off x="5125916" y="5811714"/>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132979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11338560" cy="996696"/>
          </a:xfrm>
        </p:spPr>
        <p:txBody>
          <a:bodyPr anchor="b">
            <a:normAutofit/>
          </a:bodyPr>
          <a:lstStyle/>
          <a:p>
            <a:r>
              <a:rPr lang="en-US" dirty="0"/>
              <a:t>Overview</a:t>
            </a:r>
          </a:p>
        </p:txBody>
      </p:sp>
      <p:sp>
        <p:nvSpPr>
          <p:cNvPr id="8195" name="Content Placeholder 2"/>
          <p:cNvSpPr>
            <a:spLocks noGrp="1"/>
          </p:cNvSpPr>
          <p:nvPr>
            <p:ph sz="quarter" idx="18"/>
          </p:nvPr>
        </p:nvSpPr>
        <p:spPr>
          <a:xfrm>
            <a:off x="457200" y="1307592"/>
            <a:ext cx="5568696" cy="4498848"/>
          </a:xfrm>
        </p:spPr>
        <p:txBody>
          <a:bodyPr>
            <a:normAutofit/>
          </a:bodyPr>
          <a:lstStyle/>
          <a:p>
            <a:r>
              <a:rPr lang="en-US" dirty="0"/>
              <a:t>Psychometric models for NAEP/TIMSS data</a:t>
            </a:r>
          </a:p>
          <a:p>
            <a:r>
              <a:rPr lang="en-US" dirty="0"/>
              <a:t>The Direct Estimation Approach </a:t>
            </a:r>
          </a:p>
          <a:p>
            <a:r>
              <a:rPr lang="en-US" dirty="0"/>
              <a:t>The Plausible Values Approach</a:t>
            </a:r>
          </a:p>
        </p:txBody>
      </p:sp>
      <p:pic>
        <p:nvPicPr>
          <p:cNvPr id="8203" name="Picture 8196" descr="A network formed by white dots">
            <a:extLst>
              <a:ext uri="{FF2B5EF4-FFF2-40B4-BE49-F238E27FC236}">
                <a16:creationId xmlns:a16="http://schemas.microsoft.com/office/drawing/2014/main" id="{F3EC08D6-3084-7FC7-39D1-8A66D9D4E6E7}"/>
              </a:ext>
            </a:extLst>
          </p:cNvPr>
          <p:cNvPicPr>
            <a:picLocks noChangeAspect="1"/>
          </p:cNvPicPr>
          <p:nvPr/>
        </p:nvPicPr>
        <p:blipFill rotWithShape="1">
          <a:blip r:embed="rId3"/>
          <a:srcRect l="4689" r="2" b="2"/>
          <a:stretch/>
        </p:blipFill>
        <p:spPr>
          <a:xfrm>
            <a:off x="6227064" y="1307592"/>
            <a:ext cx="5568696" cy="4498848"/>
          </a:xfrm>
          <a:prstGeom prst="rect">
            <a:avLst/>
          </a:prstGeom>
          <a:noFill/>
        </p:spPr>
      </p:pic>
      <p:sp>
        <p:nvSpPr>
          <p:cNvPr id="8204" name="Text Placeholder 4">
            <a:extLst>
              <a:ext uri="{FF2B5EF4-FFF2-40B4-BE49-F238E27FC236}">
                <a16:creationId xmlns:a16="http://schemas.microsoft.com/office/drawing/2014/main" id="{77C3FEBA-1D7D-F11E-E1EA-66D01FCE44FF}"/>
              </a:ext>
            </a:extLst>
          </p:cNvPr>
          <p:cNvSpPr>
            <a:spLocks noGrp="1"/>
          </p:cNvSpPr>
          <p:nvPr>
            <p:ph type="body" sz="quarter" idx="14"/>
          </p:nvPr>
        </p:nvSpPr>
        <p:spPr>
          <a:xfrm>
            <a:off x="457201" y="5806276"/>
            <a:ext cx="11277600" cy="338328"/>
          </a:xfrm>
        </p:spPr>
        <p:txBody>
          <a:bodyPr/>
          <a:lstStyle/>
          <a:p>
            <a:endParaRPr lang="en-US"/>
          </a:p>
        </p:txBody>
      </p:sp>
      <p:sp>
        <p:nvSpPr>
          <p:cNvPr id="8205" name="Slide Number Placeholder 5">
            <a:extLst>
              <a:ext uri="{FF2B5EF4-FFF2-40B4-BE49-F238E27FC236}">
                <a16:creationId xmlns:a16="http://schemas.microsoft.com/office/drawing/2014/main" id="{6A908D9B-3696-B90C-7C94-7C4FE39A2719}"/>
              </a:ext>
            </a:extLst>
          </p:cNvPr>
          <p:cNvSpPr>
            <a:spLocks noGrp="1"/>
          </p:cNvSpPr>
          <p:nvPr>
            <p:ph type="sldNum" sz="quarter" idx="21"/>
          </p:nvPr>
        </p:nvSpPr>
        <p:spPr>
          <a:xfrm>
            <a:off x="457200" y="6363145"/>
            <a:ext cx="2743200" cy="365125"/>
          </a:xfrm>
        </p:spPr>
        <p:txBody>
          <a:bodyPr/>
          <a:lstStyle/>
          <a:p>
            <a:pPr>
              <a:spcAft>
                <a:spcPts val="600"/>
              </a:spcAft>
            </a:pPr>
            <a:fld id="{099FCFC3-F25B-8942-B4D0-10B982CA717A}" type="slidenum">
              <a:rPr lang="en-US" smtClean="0"/>
              <a:pPr>
                <a:spcAft>
                  <a:spcPts val="600"/>
                </a:spcAft>
              </a:pPr>
              <a:t>2</a:t>
            </a:fld>
            <a:endParaRPr lang="en-US"/>
          </a:p>
        </p:txBody>
      </p:sp>
    </p:spTree>
    <p:extLst>
      <p:ext uri="{BB962C8B-B14F-4D97-AF65-F5344CB8AC3E}">
        <p14:creationId xmlns:p14="http://schemas.microsoft.com/office/powerpoint/2010/main" val="388736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16168" y="228600"/>
            <a:ext cx="11190615" cy="762000"/>
          </a:xfrm>
        </p:spPr>
        <p:txBody>
          <a:bodyPr>
            <a:normAutofit/>
          </a:bodyPr>
          <a:lstStyle/>
          <a:p>
            <a:r>
              <a:rPr lang="en-US" dirty="0"/>
              <a:t>Probability of score 0, 1, 2, and 3, each for item j</a:t>
            </a:r>
            <a:endParaRPr lang="en-US" dirty="0">
              <a:solidFill>
                <a:schemeClr val="tx1"/>
              </a:solidFill>
            </a:endParaRPr>
          </a:p>
        </p:txBody>
      </p:sp>
      <p:sp>
        <p:nvSpPr>
          <p:cNvPr id="18435" name="Slide Number Placeholder 2"/>
          <p:cNvSpPr>
            <a:spLocks noGrp="1"/>
          </p:cNvSpPr>
          <p:nvPr>
            <p:ph type="sldNum" sz="quarter" idx="10"/>
          </p:nvPr>
        </p:nvSpPr>
        <p:spPr>
          <a:noFill/>
        </p:spPr>
        <p:txBody>
          <a:bodyPr/>
          <a:lstStyle/>
          <a:p>
            <a:fld id="{939D3E44-74B4-4203-8011-D6A5ABF45267}" type="slidenum">
              <a:rPr lang="en-US" smtClean="0">
                <a:ea typeface="MS PGothic" pitchFamily="34" charset="-128"/>
              </a:rPr>
              <a:pPr/>
              <a:t>20</a:t>
            </a:fld>
            <a:endParaRPr lang="en-US">
              <a:ea typeface="MS PGothic" pitchFamily="34" charset="-128"/>
            </a:endParaRPr>
          </a:p>
        </p:txBody>
      </p:sp>
      <p:graphicFrame>
        <p:nvGraphicFramePr>
          <p:cNvPr id="4" name="Chart 3"/>
          <p:cNvGraphicFramePr>
            <a:graphicFrameLocks noGrp="1"/>
          </p:cNvGraphicFramePr>
          <p:nvPr/>
        </p:nvGraphicFramePr>
        <p:xfrm>
          <a:off x="2590802" y="1295401"/>
          <a:ext cx="7107114" cy="44108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07DB45C-7DE4-4533-8AAC-497E0FA87538}"/>
              </a:ext>
            </a:extLst>
          </p:cNvPr>
          <p:cNvSpPr txBox="1"/>
          <p:nvPr/>
        </p:nvSpPr>
        <p:spPr>
          <a:xfrm rot="16200000">
            <a:off x="1412956" y="2668970"/>
            <a:ext cx="1828800" cy="369332"/>
          </a:xfrm>
          <a:prstGeom prst="rect">
            <a:avLst/>
          </a:prstGeom>
          <a:noFill/>
        </p:spPr>
        <p:txBody>
          <a:bodyPr wrap="square" rtlCol="0">
            <a:spAutoFit/>
          </a:bodyPr>
          <a:lstStyle/>
          <a:p>
            <a:r>
              <a:rPr lang="en-US" dirty="0"/>
              <a:t>Probability</a:t>
            </a:r>
          </a:p>
        </p:txBody>
      </p:sp>
      <p:sp>
        <p:nvSpPr>
          <p:cNvPr id="6" name="TextBox 5">
            <a:extLst>
              <a:ext uri="{FF2B5EF4-FFF2-40B4-BE49-F238E27FC236}">
                <a16:creationId xmlns:a16="http://schemas.microsoft.com/office/drawing/2014/main" id="{F9E0D370-32C9-49C9-BBAF-6020F43586A8}"/>
              </a:ext>
            </a:extLst>
          </p:cNvPr>
          <p:cNvSpPr txBox="1"/>
          <p:nvPr/>
        </p:nvSpPr>
        <p:spPr>
          <a:xfrm>
            <a:off x="5398477" y="5706208"/>
            <a:ext cx="2611315" cy="369332"/>
          </a:xfrm>
          <a:prstGeom prst="rect">
            <a:avLst/>
          </a:prstGeom>
          <a:noFill/>
        </p:spPr>
        <p:txBody>
          <a:bodyPr wrap="square" rtlCol="0">
            <a:spAutoFit/>
          </a:bodyPr>
          <a:lstStyle/>
          <a:p>
            <a:r>
              <a:rPr lang="en-US" dirty="0"/>
              <a:t>Trait Level</a:t>
            </a:r>
          </a:p>
        </p:txBody>
      </p:sp>
    </p:spTree>
    <p:extLst>
      <p:ext uri="{BB962C8B-B14F-4D97-AF65-F5344CB8AC3E}">
        <p14:creationId xmlns:p14="http://schemas.microsoft.com/office/powerpoint/2010/main" val="427022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
            <a:ext cx="10577147" cy="914400"/>
          </a:xfrm>
        </p:spPr>
        <p:txBody>
          <a:bodyPr>
            <a:noAutofit/>
          </a:bodyPr>
          <a:lstStyle/>
          <a:p>
            <a:pPr>
              <a:defRPr/>
            </a:pPr>
            <a:r>
              <a:rPr lang="en-US" dirty="0">
                <a:solidFill>
                  <a:srgbClr val="0075E2"/>
                </a:solidFill>
              </a:rPr>
              <a:t>Likelihood of the pattern of answers from an examinee</a:t>
            </a:r>
          </a:p>
        </p:txBody>
      </p:sp>
      <mc:AlternateContent xmlns:mc="http://schemas.openxmlformats.org/markup-compatibility/2006" xmlns:a14="http://schemas.microsoft.com/office/drawing/2010/main">
        <mc:Choice Requires="a14">
          <p:sp>
            <p:nvSpPr>
              <p:cNvPr id="19459" name="Content Placeholder 2"/>
              <p:cNvSpPr>
                <a:spLocks noGrp="1"/>
              </p:cNvSpPr>
              <p:nvPr>
                <p:ph idx="1"/>
              </p:nvPr>
            </p:nvSpPr>
            <p:spPr>
              <a:xfrm>
                <a:off x="457200" y="1143000"/>
                <a:ext cx="10879584" cy="5029200"/>
              </a:xfrm>
            </p:spPr>
            <p:txBody>
              <a:bodyPr>
                <a:normAutofit/>
              </a:bodyPr>
              <a:lstStyle/>
              <a:p>
                <a:r>
                  <a:rPr lang="en-US" dirty="0"/>
                  <a:t>Likelihood of examinee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t>providing a given pattern of responses to a set of </a:t>
                </a:r>
                <a:r>
                  <a:rPr lang="en-US" i="1" dirty="0">
                    <a:latin typeface="Times New Roman" panose="02020603050405020304" pitchFamily="18" charset="0"/>
                    <a:cs typeface="Times New Roman" panose="02020603050405020304" pitchFamily="18" charset="0"/>
                  </a:rPr>
                  <a:t>q </a:t>
                </a:r>
                <a:r>
                  <a:rPr lang="en-US" dirty="0"/>
                  <a:t>items is:</a:t>
                </a:r>
              </a:p>
              <a:p>
                <a:endParaRPr lang="en-US" dirty="0"/>
              </a:p>
              <a:p>
                <a:endParaRPr lang="en-US" dirty="0"/>
              </a:p>
              <a:p>
                <a:endParaRPr lang="en-US" dirty="0"/>
              </a:p>
              <a:p>
                <a:endParaRPr lang="en-US" dirty="0"/>
              </a:p>
              <a:p>
                <a:endParaRPr lang="en-US" dirty="0"/>
              </a:p>
              <a:p>
                <a:r>
                  <a:rPr lang="en-US" dirty="0"/>
                  <a:t>This likelihood function for the proficiency </a:t>
                </a:r>
                <a14:m>
                  <m:oMath xmlns:m="http://schemas.openxmlformats.org/officeDocument/2006/math">
                    <m:sSub>
                      <m:sSubPr>
                        <m:ctrlPr>
                          <a:rPr lang="en-US" i="1" smtClean="0">
                            <a:latin typeface="Cambria Math" panose="02040503050406030204" pitchFamily="18" charset="0"/>
                          </a:rPr>
                        </m:ctrlPr>
                      </m:sSubPr>
                      <m:e>
                        <m:r>
                          <a:rPr lang="el-GR" i="1">
                            <a:latin typeface="Cambria Math" panose="02040503050406030204" pitchFamily="18" charset="0"/>
                          </a:rPr>
                          <m:t>𝜃</m:t>
                        </m:r>
                      </m:e>
                      <m:sub>
                        <m:r>
                          <a:rPr lang="en-US" b="0" i="1" smtClean="0">
                            <a:latin typeface="Cambria Math" panose="02040503050406030204" pitchFamily="18" charset="0"/>
                          </a:rPr>
                          <m:t>𝑖</m:t>
                        </m:r>
                      </m:sub>
                    </m:sSub>
                  </m:oMath>
                </a14:m>
                <a:r>
                  <a:rPr lang="en-US" dirty="0"/>
                  <a:t> is called the posterior distribution of the </a:t>
                </a:r>
                <a:r>
                  <a:rPr lang="en-US" i="1" dirty="0" err="1">
                    <a:latin typeface="Times New Roman" panose="02020603050405020304" pitchFamily="18" charset="0"/>
                    <a:cs typeface="Times New Roman" panose="02020603050405020304" pitchFamily="18" charset="0"/>
                  </a:rPr>
                  <a:t>θ</a:t>
                </a:r>
                <a:r>
                  <a:rPr lang="en-US" dirty="0" err="1"/>
                  <a:t>’s</a:t>
                </a:r>
                <a:r>
                  <a:rPr lang="en-US" dirty="0"/>
                  <a:t> for each examine.</a:t>
                </a:r>
              </a:p>
              <a:p>
                <a:endParaRPr lang="en-US" dirty="0"/>
              </a:p>
            </p:txBody>
          </p:sp>
        </mc:Choice>
        <mc:Fallback xmlns="">
          <p:sp>
            <p:nvSpPr>
              <p:cNvPr id="19459" name="Content Placeholder 2"/>
              <p:cNvSpPr>
                <a:spLocks noGrp="1" noRot="1" noChangeAspect="1" noMove="1" noResize="1" noEditPoints="1" noAdjustHandles="1" noChangeArrowheads="1" noChangeShapeType="1" noTextEdit="1"/>
              </p:cNvSpPr>
              <p:nvPr>
                <p:ph idx="1"/>
              </p:nvPr>
            </p:nvSpPr>
            <p:spPr>
              <a:xfrm>
                <a:off x="457200" y="1143000"/>
                <a:ext cx="10879584" cy="5029200"/>
              </a:xfrm>
              <a:blipFill>
                <a:blip r:embed="rId4"/>
                <a:stretch>
                  <a:fillRect l="-1569" t="-970" r="-448" b="-2909"/>
                </a:stretch>
              </a:blipFill>
            </p:spPr>
            <p:txBody>
              <a:bodyPr/>
              <a:lstStyle/>
              <a:p>
                <a:r>
                  <a:rPr lang="en-US">
                    <a:noFill/>
                  </a:rPr>
                  <a:t> </a:t>
                </a:r>
              </a:p>
            </p:txBody>
          </p:sp>
        </mc:Fallback>
      </mc:AlternateContent>
      <p:graphicFrame>
        <p:nvGraphicFramePr>
          <p:cNvPr id="19460" name="Object 2"/>
          <p:cNvGraphicFramePr>
            <a:graphicFrameLocks noChangeAspect="1"/>
          </p:cNvGraphicFramePr>
          <p:nvPr/>
        </p:nvGraphicFramePr>
        <p:xfrm>
          <a:off x="2644067" y="2145437"/>
          <a:ext cx="7058025" cy="1981200"/>
        </p:xfrm>
        <a:graphic>
          <a:graphicData uri="http://schemas.openxmlformats.org/presentationml/2006/ole">
            <mc:AlternateContent xmlns:mc="http://schemas.openxmlformats.org/markup-compatibility/2006">
              <mc:Choice xmlns:v="urn:schemas-microsoft-com:vml" Requires="v">
                <p:oleObj spid="_x0000_s4108" name="Equation" r:id="rId5" imgW="4343400" imgH="1218960" progId="Equation.3">
                  <p:embed/>
                </p:oleObj>
              </mc:Choice>
              <mc:Fallback>
                <p:oleObj name="Equation" r:id="rId5" imgW="4343400" imgH="1218960" progId="Equation.3">
                  <p:embed/>
                  <p:pic>
                    <p:nvPicPr>
                      <p:cNvPr id="1946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067" y="2145437"/>
                        <a:ext cx="7058025"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068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nvGraphicFramePr>
        <p:xfrm>
          <a:off x="525296" y="1794170"/>
          <a:ext cx="439041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a:t>Example: Likelihood function based on six NAEP math items</a:t>
            </a:r>
          </a:p>
        </p:txBody>
      </p:sp>
      <p:sp>
        <p:nvSpPr>
          <p:cNvPr id="8" name="Text Placeholder 7"/>
          <p:cNvSpPr>
            <a:spLocks noGrp="1"/>
          </p:cNvSpPr>
          <p:nvPr>
            <p:ph type="body" sz="quarter" idx="15"/>
          </p:nvPr>
        </p:nvSpPr>
        <p:spPr>
          <a:xfrm>
            <a:off x="2283792" y="1098309"/>
            <a:ext cx="2354094" cy="451753"/>
          </a:xfrm>
        </p:spPr>
        <p:txBody>
          <a:bodyPr>
            <a:normAutofit fontScale="92500" lnSpcReduction="20000"/>
          </a:bodyPr>
          <a:lstStyle/>
          <a:p>
            <a:r>
              <a:rPr lang="en-US" dirty="0">
                <a:solidFill>
                  <a:srgbClr val="00943A"/>
                </a:solidFill>
              </a:rPr>
              <a:t>Three 3PL items answered incorrectly (k = 0)</a:t>
            </a:r>
            <a:endParaRPr lang="en-US" i="1" dirty="0">
              <a:solidFill>
                <a:srgbClr val="00943A"/>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A20822-4A49-4D36-86E3-300BA48D3F00}" type="slidenum">
              <a:rPr kumimoji="0" lang="en-US" sz="1000" b="1" i="0" u="none" strike="noStrike" kern="1200" cap="none" spc="0" normalizeH="0" baseline="0" noProof="0" smtClean="0">
                <a:ln>
                  <a:noFill/>
                </a:ln>
                <a:solidFill>
                  <a:srgbClr val="003462"/>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1" i="0" u="none" strike="noStrike" kern="1200" cap="none" spc="0" normalizeH="0" baseline="0" noProof="0" dirty="0">
              <a:ln>
                <a:noFill/>
              </a:ln>
              <a:solidFill>
                <a:srgbClr val="003462"/>
              </a:solidFill>
              <a:effectLst/>
              <a:uLnTx/>
              <a:uFillTx/>
              <a:latin typeface="Calibri"/>
              <a:cs typeface="Calibri"/>
            </a:endParaRPr>
          </a:p>
        </p:txBody>
      </p:sp>
      <p:sp>
        <p:nvSpPr>
          <p:cNvPr id="7" name="Rectangle 6" hidden="1"/>
          <p:cNvSpPr/>
          <p:nvPr/>
        </p:nvSpPr>
        <p:spPr>
          <a:xfrm>
            <a:off x="1524000" y="2000252"/>
            <a:ext cx="9144000" cy="3548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ext Placeholder 7"/>
          <p:cNvSpPr txBox="1">
            <a:spLocks/>
          </p:cNvSpPr>
          <p:nvPr/>
        </p:nvSpPr>
        <p:spPr>
          <a:xfrm>
            <a:off x="2276273" y="1610131"/>
            <a:ext cx="2639438" cy="451753"/>
          </a:xfrm>
          <a:prstGeom prst="rect">
            <a:avLst/>
          </a:prstGeom>
          <a:ln>
            <a:noFill/>
          </a:ln>
        </p:spPr>
        <p:txBody>
          <a:bodyPr vert="horz" lIns="0" tIns="0" rIns="0" bIns="0" rtlCol="0">
            <a:normAutofit fontScale="92500" lnSpcReduction="20000"/>
          </a:bodyPr>
          <a:lstStyle>
            <a:lvl1pPr marL="0" marR="0" indent="0" algn="l" defTabSz="685800" rtl="0" eaLnBrk="1" fontAlgn="auto" latinLnBrk="0" hangingPunct="1">
              <a:lnSpc>
                <a:spcPct val="105000"/>
              </a:lnSpc>
              <a:spcBef>
                <a:spcPts val="0"/>
              </a:spcBef>
              <a:spcAft>
                <a:spcPts val="0"/>
              </a:spcAft>
              <a:buClr>
                <a:schemeClr val="tx1"/>
              </a:buClr>
              <a:buSzPct val="100000"/>
              <a:buFont typeface="Times New Roman" panose="02020603050405020304" pitchFamily="18" charset="0"/>
              <a:buNone/>
              <a:tabLst/>
              <a:defRPr sz="1800" b="0" i="0" kern="1200" baseline="0">
                <a:solidFill>
                  <a:srgbClr val="444647"/>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1350" b="0" i="0" kern="1200">
                <a:solidFill>
                  <a:srgbClr val="444647"/>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5000"/>
              </a:lnSpc>
              <a:spcBef>
                <a:spcPts val="0"/>
              </a:spcBef>
              <a:spcAft>
                <a:spcPts val="0"/>
              </a:spcAft>
              <a:buClr>
                <a:srgbClr val="595959"/>
              </a:buClr>
              <a:buSzPct val="100000"/>
              <a:buFont typeface="Times New Roman" panose="02020603050405020304" pitchFamily="18" charset="0"/>
              <a:buNone/>
              <a:tabLst/>
              <a:defRPr/>
            </a:pPr>
            <a:r>
              <a:rPr kumimoji="0" lang="en-US" sz="1800" b="0" i="0" u="none" strike="noStrike" kern="1200" cap="none" spc="0" normalizeH="0" baseline="0" noProof="0" dirty="0">
                <a:ln>
                  <a:noFill/>
                </a:ln>
                <a:solidFill>
                  <a:srgbClr val="001871"/>
                </a:solidFill>
                <a:effectLst/>
                <a:uLnTx/>
                <a:uFillTx/>
                <a:latin typeface="Calibri"/>
                <a:cs typeface="Calibri"/>
              </a:rPr>
              <a:t>Two 3PL items answered correctly (k = 1)</a:t>
            </a:r>
            <a:endParaRPr kumimoji="0" lang="en-US" sz="1800" b="0" i="1" u="none" strike="noStrike" kern="1200" cap="none" spc="0" normalizeH="0" baseline="0" noProof="0" dirty="0">
              <a:ln>
                <a:noFill/>
              </a:ln>
              <a:solidFill>
                <a:srgbClr val="001871"/>
              </a:solidFill>
              <a:effectLst/>
              <a:uLnTx/>
              <a:uFillTx/>
              <a:latin typeface="Calibri"/>
              <a:cs typeface="Calibri"/>
            </a:endParaRPr>
          </a:p>
        </p:txBody>
      </p:sp>
      <p:sp>
        <p:nvSpPr>
          <p:cNvPr id="14" name="Text Placeholder 7"/>
          <p:cNvSpPr txBox="1">
            <a:spLocks/>
          </p:cNvSpPr>
          <p:nvPr/>
        </p:nvSpPr>
        <p:spPr>
          <a:xfrm>
            <a:off x="2283792" y="2168702"/>
            <a:ext cx="2639438" cy="451753"/>
          </a:xfrm>
          <a:prstGeom prst="rect">
            <a:avLst/>
          </a:prstGeom>
          <a:ln>
            <a:noFill/>
          </a:ln>
        </p:spPr>
        <p:txBody>
          <a:bodyPr vert="horz" lIns="0" tIns="0" rIns="0" bIns="0" rtlCol="0">
            <a:normAutofit fontScale="92500" lnSpcReduction="20000"/>
          </a:bodyPr>
          <a:lstStyle>
            <a:lvl1pPr marL="0" marR="0" indent="0" algn="l" defTabSz="685800" rtl="0" eaLnBrk="1" fontAlgn="auto" latinLnBrk="0" hangingPunct="1">
              <a:lnSpc>
                <a:spcPct val="105000"/>
              </a:lnSpc>
              <a:spcBef>
                <a:spcPts val="0"/>
              </a:spcBef>
              <a:spcAft>
                <a:spcPts val="0"/>
              </a:spcAft>
              <a:buClr>
                <a:schemeClr val="tx1"/>
              </a:buClr>
              <a:buSzPct val="100000"/>
              <a:buFont typeface="Times New Roman" panose="02020603050405020304" pitchFamily="18" charset="0"/>
              <a:buNone/>
              <a:tabLst/>
              <a:defRPr sz="1800" b="0" i="0" kern="1200" baseline="0">
                <a:solidFill>
                  <a:srgbClr val="444647"/>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1350" b="0" i="0" kern="1200">
                <a:solidFill>
                  <a:srgbClr val="444647"/>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5000"/>
              </a:lnSpc>
              <a:spcBef>
                <a:spcPts val="0"/>
              </a:spcBef>
              <a:spcAft>
                <a:spcPts val="0"/>
              </a:spcAft>
              <a:buClr>
                <a:srgbClr val="595959"/>
              </a:buClr>
              <a:buSzPct val="100000"/>
              <a:buFont typeface="Times New Roman" panose="02020603050405020304" pitchFamily="18" charset="0"/>
              <a:buNone/>
              <a:tabLst/>
              <a:defRPr/>
            </a:pPr>
            <a:r>
              <a:rPr kumimoji="0" lang="en-US" sz="1800" b="0" i="0" u="none" strike="noStrike" kern="1200" cap="none" spc="0" normalizeH="0" baseline="0" noProof="0" dirty="0">
                <a:ln>
                  <a:noFill/>
                </a:ln>
                <a:solidFill>
                  <a:srgbClr val="84329B"/>
                </a:solidFill>
                <a:effectLst/>
                <a:uLnTx/>
                <a:uFillTx/>
                <a:latin typeface="Calibri"/>
                <a:cs typeface="Calibri"/>
              </a:rPr>
              <a:t>One GPC item answered with partial credit (k = 1)</a:t>
            </a:r>
            <a:endParaRPr kumimoji="0" lang="en-US" sz="1800" b="0" i="1" u="none" strike="noStrike" kern="1200" cap="none" spc="0" normalizeH="0" baseline="0" noProof="0" dirty="0">
              <a:ln>
                <a:noFill/>
              </a:ln>
              <a:solidFill>
                <a:srgbClr val="84329B"/>
              </a:solidFill>
              <a:effectLst/>
              <a:uLnTx/>
              <a:uFillTx/>
              <a:latin typeface="Calibri"/>
              <a:cs typeface="Calibri"/>
            </a:endParaRPr>
          </a:p>
        </p:txBody>
      </p:sp>
      <p:sp>
        <p:nvSpPr>
          <p:cNvPr id="19" name="Text Placeholder 7"/>
          <p:cNvSpPr txBox="1">
            <a:spLocks/>
          </p:cNvSpPr>
          <p:nvPr/>
        </p:nvSpPr>
        <p:spPr>
          <a:xfrm>
            <a:off x="6118698" y="2295727"/>
            <a:ext cx="5418306" cy="3686784"/>
          </a:xfrm>
          <a:prstGeom prst="rect">
            <a:avLst/>
          </a:prstGeom>
          <a:ln>
            <a:noFill/>
          </a:ln>
        </p:spPr>
        <p:txBody>
          <a:bodyPr vert="horz" lIns="0" tIns="0" rIns="0" bIns="0" rtlCol="0">
            <a:noAutofit/>
          </a:bodyPr>
          <a:lstStyle>
            <a:lvl1pPr marL="0" marR="0" indent="0" algn="l" defTabSz="685800" rtl="0" eaLnBrk="1" fontAlgn="auto" latinLnBrk="0" hangingPunct="1">
              <a:lnSpc>
                <a:spcPct val="105000"/>
              </a:lnSpc>
              <a:spcBef>
                <a:spcPts val="0"/>
              </a:spcBef>
              <a:spcAft>
                <a:spcPts val="0"/>
              </a:spcAft>
              <a:buClr>
                <a:schemeClr val="tx1"/>
              </a:buClr>
              <a:buSzPct val="100000"/>
              <a:buFont typeface="Times New Roman" panose="02020603050405020304" pitchFamily="18" charset="0"/>
              <a:buNone/>
              <a:tabLst/>
              <a:defRPr sz="1800" b="0" i="0" kern="1200" baseline="0">
                <a:solidFill>
                  <a:srgbClr val="444647"/>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1350" b="0" i="0" kern="1200">
                <a:solidFill>
                  <a:srgbClr val="444647"/>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1350" b="0" i="0" kern="1200">
                <a:solidFill>
                  <a:srgbClr val="444647"/>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5000"/>
              </a:lnSpc>
              <a:spcBef>
                <a:spcPts val="0"/>
              </a:spcBef>
              <a:spcAft>
                <a:spcPts val="0"/>
              </a:spcAft>
              <a:buClr>
                <a:srgbClr val="595959"/>
              </a:buClr>
              <a:buSzPct val="100000"/>
              <a:buFont typeface="Times New Roman" panose="02020603050405020304" pitchFamily="18" charset="0"/>
              <a:buNone/>
              <a:tabLst/>
              <a:defRPr/>
            </a:pPr>
            <a:r>
              <a:rPr kumimoji="0" lang="en-US" sz="1800" b="0" i="0" u="none" strike="noStrike" kern="1200" cap="none" spc="0" normalizeH="0" baseline="0" noProof="0" dirty="0">
                <a:ln>
                  <a:noFill/>
                </a:ln>
                <a:solidFill>
                  <a:srgbClr val="444647"/>
                </a:solidFill>
                <a:effectLst/>
                <a:uLnTx/>
                <a:uFillTx/>
                <a:latin typeface="Times New Roman" panose="02020603050405020304" pitchFamily="18" charset="0"/>
                <a:cs typeface="Times New Roman" panose="02020603050405020304" pitchFamily="18" charset="0"/>
              </a:rPr>
              <a:t>Notes: </a:t>
            </a:r>
          </a:p>
          <a:p>
            <a:pPr marL="457200" marR="0" lvl="0" indent="-457200" algn="l" defTabSz="685800" rtl="0" eaLnBrk="1" fontAlgn="auto" latinLnBrk="0" hangingPunct="1">
              <a:lnSpc>
                <a:spcPct val="105000"/>
              </a:lnSpc>
              <a:spcBef>
                <a:spcPts val="1200"/>
              </a:spcBef>
              <a:spcAft>
                <a:spcPts val="0"/>
              </a:spcAft>
              <a:buClr>
                <a:srgbClr val="595959"/>
              </a:buClr>
              <a:buSzPct val="100000"/>
              <a:buFont typeface="+mj-lt"/>
              <a:buAutoNum type="arabicPeriod"/>
              <a:tabLst/>
              <a:defRPr/>
            </a:pPr>
            <a:r>
              <a:rPr kumimoji="0" lang="en-US" sz="1800" b="0" i="0" u="none" strike="noStrike" kern="1200" cap="none" spc="0" normalizeH="0" baseline="0" noProof="0" dirty="0">
                <a:ln>
                  <a:noFill/>
                </a:ln>
                <a:solidFill>
                  <a:srgbClr val="444647"/>
                </a:solidFill>
                <a:effectLst/>
                <a:uLnTx/>
                <a:uFillTx/>
                <a:latin typeface="Times New Roman" panose="02020603050405020304" pitchFamily="18" charset="0"/>
                <a:cs typeface="Times New Roman" panose="02020603050405020304" pitchFamily="18" charset="0"/>
              </a:rPr>
              <a:t>At each point along the horizontal axis, the value of the item characteristic curves are multiplied together (and rescaled vertically for this graph)</a:t>
            </a:r>
          </a:p>
          <a:p>
            <a:pPr marL="457200" lvl="0" indent="-457200">
              <a:spcBef>
                <a:spcPts val="1200"/>
              </a:spcBef>
              <a:buClr>
                <a:srgbClr val="595959"/>
              </a:buClr>
              <a:buFont typeface="+mj-lt"/>
              <a:buAutoNum type="arabicPeriod"/>
              <a:defRPr/>
            </a:pPr>
            <a:r>
              <a:rPr lang="en-US" dirty="0">
                <a:latin typeface="Times New Roman" panose="02020603050405020304" pitchFamily="18" charset="0"/>
                <a:cs typeface="Times New Roman" panose="02020603050405020304" pitchFamily="18" charset="0"/>
              </a:rPr>
              <a:t>For the purpose of this explanation, the likelihood function, shown in red, is approximated to be a normal distribution</a:t>
            </a:r>
            <a:endParaRPr kumimoji="0" lang="en-US" sz="1800" b="0" i="0" u="none" strike="noStrike" kern="1200" cap="none" spc="0" normalizeH="0" baseline="30000" noProof="0" dirty="0">
              <a:ln>
                <a:noFill/>
              </a:ln>
              <a:solidFill>
                <a:srgbClr val="444647"/>
              </a:solidFill>
              <a:effectLst/>
              <a:uLnTx/>
              <a:uFillTx/>
              <a:latin typeface="Times New Roman" panose="02020603050405020304" pitchFamily="18" charset="0"/>
              <a:cs typeface="Times New Roman" panose="02020603050405020304" pitchFamily="18" charset="0"/>
            </a:endParaRPr>
          </a:p>
          <a:p>
            <a:pPr marL="457200" marR="0" lvl="0" indent="-457200" algn="l" defTabSz="685800" rtl="0" eaLnBrk="1" fontAlgn="auto" latinLnBrk="0" hangingPunct="1">
              <a:lnSpc>
                <a:spcPct val="105000"/>
              </a:lnSpc>
              <a:spcBef>
                <a:spcPts val="1200"/>
              </a:spcBef>
              <a:spcAft>
                <a:spcPts val="0"/>
              </a:spcAft>
              <a:buClr>
                <a:srgbClr val="595959"/>
              </a:buClr>
              <a:buSzPct val="100000"/>
              <a:buFont typeface="+mj-lt"/>
              <a:buAutoNum type="arabicPeriod"/>
              <a:tabLst/>
              <a:defRPr/>
            </a:pPr>
            <a:r>
              <a:rPr kumimoji="0" lang="en-US" sz="1800" b="0" i="0" u="none" strike="noStrike" kern="1200" cap="none" spc="0" normalizeH="0" baseline="0" noProof="0" dirty="0">
                <a:ln>
                  <a:noFill/>
                </a:ln>
                <a:solidFill>
                  <a:srgbClr val="444647"/>
                </a:solidFill>
                <a:effectLst/>
                <a:uLnTx/>
                <a:uFillTx/>
                <a:latin typeface="Times New Roman" panose="02020603050405020304" pitchFamily="18" charset="0"/>
                <a:cs typeface="Times New Roman" panose="02020603050405020304" pitchFamily="18" charset="0"/>
              </a:rPr>
              <a:t>The maximum value could be considered the student’s  test score, if the curve were not so wide</a:t>
            </a:r>
          </a:p>
        </p:txBody>
      </p:sp>
      <p:sp>
        <p:nvSpPr>
          <p:cNvPr id="3" name="TextBox 2">
            <a:extLst>
              <a:ext uri="{FF2B5EF4-FFF2-40B4-BE49-F238E27FC236}">
                <a16:creationId xmlns:a16="http://schemas.microsoft.com/office/drawing/2014/main" id="{CD9372D9-1C9F-40A2-82AF-E8895F67DCF1}"/>
              </a:ext>
            </a:extLst>
          </p:cNvPr>
          <p:cNvSpPr txBox="1"/>
          <p:nvPr/>
        </p:nvSpPr>
        <p:spPr>
          <a:xfrm>
            <a:off x="745724" y="5752730"/>
            <a:ext cx="4169987"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-3      -2      -1       0       1       2       3       4    </a:t>
            </a:r>
          </a:p>
        </p:txBody>
      </p:sp>
      <p:sp>
        <p:nvSpPr>
          <p:cNvPr id="15" name="TextBox 14">
            <a:extLst>
              <a:ext uri="{FF2B5EF4-FFF2-40B4-BE49-F238E27FC236}">
                <a16:creationId xmlns:a16="http://schemas.microsoft.com/office/drawing/2014/main" id="{8D6FA586-7632-4D20-8369-B72DD24C223E}"/>
              </a:ext>
            </a:extLst>
          </p:cNvPr>
          <p:cNvSpPr txBox="1"/>
          <p:nvPr/>
        </p:nvSpPr>
        <p:spPr>
          <a:xfrm>
            <a:off x="5058624" y="5568064"/>
            <a:ext cx="3487847" cy="369332"/>
          </a:xfrm>
          <a:prstGeom prst="rect">
            <a:avLst/>
          </a:prstGeom>
          <a:noFill/>
        </p:spPr>
        <p:txBody>
          <a:bodyPr wrap="square">
            <a:spAutoFit/>
          </a:bodyPr>
          <a:lstStyle/>
          <a:p>
            <a:r>
              <a:rPr lang="en-US" b="1" dirty="0"/>
              <a:t>Why don’t we stop here? </a:t>
            </a:r>
          </a:p>
        </p:txBody>
      </p:sp>
      <p:pic>
        <p:nvPicPr>
          <p:cNvPr id="6" name="Picture 5">
            <a:extLst>
              <a:ext uri="{FF2B5EF4-FFF2-40B4-BE49-F238E27FC236}">
                <a16:creationId xmlns:a16="http://schemas.microsoft.com/office/drawing/2014/main" id="{F17AFFFC-9DDB-4F66-A951-D714DB9D8573}"/>
              </a:ext>
            </a:extLst>
          </p:cNvPr>
          <p:cNvPicPr>
            <a:picLocks noChangeAspect="1"/>
          </p:cNvPicPr>
          <p:nvPr/>
        </p:nvPicPr>
        <p:blipFill>
          <a:blip r:embed="rId4"/>
          <a:stretch>
            <a:fillRect/>
          </a:stretch>
        </p:blipFill>
        <p:spPr>
          <a:xfrm>
            <a:off x="7869618" y="5475731"/>
            <a:ext cx="553998" cy="553998"/>
          </a:xfrm>
          <a:prstGeom prst="rect">
            <a:avLst/>
          </a:prstGeom>
        </p:spPr>
      </p:pic>
    </p:spTree>
    <p:extLst>
      <p:ext uri="{BB962C8B-B14F-4D97-AF65-F5344CB8AC3E}">
        <p14:creationId xmlns:p14="http://schemas.microsoft.com/office/powerpoint/2010/main" val="33355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chart seriesIdx="0" categoryIdx="-4" bldStep="series"/>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graphicEl>
                                              <a:chart seriesIdx="1"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graphicEl>
                                              <a:chart seriesIdx="2"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graphicEl>
                                              <a:chart seriesIdx="4"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graphicEl>
                                              <a:chart seriesIdx="5"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2" nodeType="clickEffect">
                                  <p:stCondLst>
                                    <p:cond delay="0"/>
                                  </p:stCondLst>
                                  <p:childTnLst>
                                    <p:set>
                                      <p:cBhvr>
                                        <p:cTn id="32" dur="1" fill="hold">
                                          <p:stCondLst>
                                            <p:cond delay="0"/>
                                          </p:stCondLst>
                                        </p:cTn>
                                        <p:tgtEl>
                                          <p:spTgt spid="13">
                                            <p:graphicEl>
                                              <a:chart seriesIdx="6" categoryIdx="-4" bldStep="series"/>
                                            </p:graphicEl>
                                          </p:spTgt>
                                        </p:tgtEl>
                                        <p:attrNameLst>
                                          <p:attrName>style.visibility</p:attrName>
                                        </p:attrNameLst>
                                      </p:cBhvr>
                                      <p:to>
                                        <p:strVal val="visible"/>
                                      </p:to>
                                    </p:set>
                                    <p:animEffect transition="in" filter="wipe(left)">
                                      <p:cBhvr>
                                        <p:cTn id="33" dur="2000"/>
                                        <p:tgtEl>
                                          <p:spTgt spid="13">
                                            <p:graphicEl>
                                              <a:chart seriesIdx="6" categoryIdx="-4" bldStep="series"/>
                                            </p:graphic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childTnLst>
                                </p:cTn>
                              </p:par>
                              <p:par>
                                <p:cTn id="38" presetID="22" presetClass="exit" presetSubtype="8" fill="hold" grpId="1" nodeType="withEffect">
                                  <p:stCondLst>
                                    <p:cond delay="0"/>
                                  </p:stCondLst>
                                  <p:childTnLst>
                                    <p:animEffect transition="out" filter="wipe(left)">
                                      <p:cBhvr>
                                        <p:cTn id="39" dur="2000"/>
                                        <p:tgtEl>
                                          <p:spTgt spid="13">
                                            <p:graphicEl>
                                              <a:chart seriesIdx="5" categoryIdx="-4" bldStep="series"/>
                                            </p:graphicEl>
                                          </p:spTgt>
                                        </p:tgtEl>
                                      </p:cBhvr>
                                    </p:animEffect>
                                    <p:set>
                                      <p:cBhvr>
                                        <p:cTn id="40" dur="1" fill="hold">
                                          <p:stCondLst>
                                            <p:cond delay="1999"/>
                                          </p:stCondLst>
                                        </p:cTn>
                                        <p:tgtEl>
                                          <p:spTgt spid="13">
                                            <p:graphicEl>
                                              <a:chart seriesIdx="5" categoryIdx="-4" bldStep="series"/>
                                            </p:graphicEl>
                                          </p:spTgt>
                                        </p:tgtEl>
                                        <p:attrNameLst>
                                          <p:attrName>style.visibility</p:attrName>
                                        </p:attrNameLst>
                                      </p:cBhvr>
                                      <p:to>
                                        <p:strVal val="hidden"/>
                                      </p:to>
                                    </p:set>
                                  </p:childTnLst>
                                </p:cTn>
                              </p:par>
                              <p:par>
                                <p:cTn id="41" presetID="22" presetClass="exit" presetSubtype="8" fill="hold" grpId="1" nodeType="withEffect">
                                  <p:stCondLst>
                                    <p:cond delay="0"/>
                                  </p:stCondLst>
                                  <p:childTnLst>
                                    <p:animEffect transition="out" filter="wipe(left)">
                                      <p:cBhvr>
                                        <p:cTn id="42" dur="2000"/>
                                        <p:tgtEl>
                                          <p:spTgt spid="13">
                                            <p:graphicEl>
                                              <a:chart seriesIdx="4" categoryIdx="-4" bldStep="series"/>
                                            </p:graphicEl>
                                          </p:spTgt>
                                        </p:tgtEl>
                                      </p:cBhvr>
                                    </p:animEffect>
                                    <p:set>
                                      <p:cBhvr>
                                        <p:cTn id="43" dur="1" fill="hold">
                                          <p:stCondLst>
                                            <p:cond delay="1999"/>
                                          </p:stCondLst>
                                        </p:cTn>
                                        <p:tgtEl>
                                          <p:spTgt spid="13">
                                            <p:graphicEl>
                                              <a:chart seriesIdx="4" categoryIdx="-4" bldStep="series"/>
                                            </p:graphicEl>
                                          </p:spTgt>
                                        </p:tgtEl>
                                        <p:attrNameLst>
                                          <p:attrName>style.visibility</p:attrName>
                                        </p:attrNameLst>
                                      </p:cBhvr>
                                      <p:to>
                                        <p:strVal val="hidden"/>
                                      </p:to>
                                    </p:set>
                                  </p:childTnLst>
                                </p:cTn>
                              </p:par>
                              <p:par>
                                <p:cTn id="44" presetID="22" presetClass="exit" presetSubtype="8" fill="hold" grpId="1" nodeType="withEffect">
                                  <p:stCondLst>
                                    <p:cond delay="0"/>
                                  </p:stCondLst>
                                  <p:childTnLst>
                                    <p:animEffect transition="out" filter="wipe(left)">
                                      <p:cBhvr>
                                        <p:cTn id="45" dur="2000"/>
                                        <p:tgtEl>
                                          <p:spTgt spid="13">
                                            <p:graphicEl>
                                              <a:chart seriesIdx="3" categoryIdx="-4" bldStep="series"/>
                                            </p:graphicEl>
                                          </p:spTgt>
                                        </p:tgtEl>
                                      </p:cBhvr>
                                    </p:animEffect>
                                    <p:set>
                                      <p:cBhvr>
                                        <p:cTn id="46" dur="1" fill="hold">
                                          <p:stCondLst>
                                            <p:cond delay="1999"/>
                                          </p:stCondLst>
                                        </p:cTn>
                                        <p:tgtEl>
                                          <p:spTgt spid="13">
                                            <p:graphicEl>
                                              <a:chart seriesIdx="3" categoryIdx="-4" bldStep="series"/>
                                            </p:graphicEl>
                                          </p:spTgt>
                                        </p:tgtEl>
                                        <p:attrNameLst>
                                          <p:attrName>style.visibility</p:attrName>
                                        </p:attrNameLst>
                                      </p:cBhvr>
                                      <p:to>
                                        <p:strVal val="hidden"/>
                                      </p:to>
                                    </p:set>
                                  </p:childTnLst>
                                </p:cTn>
                              </p:par>
                              <p:par>
                                <p:cTn id="47" presetID="22" presetClass="exit" presetSubtype="8" fill="hold" grpId="1" nodeType="withEffect">
                                  <p:stCondLst>
                                    <p:cond delay="0"/>
                                  </p:stCondLst>
                                  <p:childTnLst>
                                    <p:animEffect transition="out" filter="wipe(left)">
                                      <p:cBhvr>
                                        <p:cTn id="48" dur="2000"/>
                                        <p:tgtEl>
                                          <p:spTgt spid="13">
                                            <p:graphicEl>
                                              <a:chart seriesIdx="2" categoryIdx="-4" bldStep="series"/>
                                            </p:graphicEl>
                                          </p:spTgt>
                                        </p:tgtEl>
                                      </p:cBhvr>
                                    </p:animEffect>
                                    <p:set>
                                      <p:cBhvr>
                                        <p:cTn id="49" dur="1" fill="hold">
                                          <p:stCondLst>
                                            <p:cond delay="1999"/>
                                          </p:stCondLst>
                                        </p:cTn>
                                        <p:tgtEl>
                                          <p:spTgt spid="13">
                                            <p:graphicEl>
                                              <a:chart seriesIdx="2" categoryIdx="-4" bldStep="series"/>
                                            </p:graphicEl>
                                          </p:spTgt>
                                        </p:tgtEl>
                                        <p:attrNameLst>
                                          <p:attrName>style.visibility</p:attrName>
                                        </p:attrNameLst>
                                      </p:cBhvr>
                                      <p:to>
                                        <p:strVal val="hidden"/>
                                      </p:to>
                                    </p:set>
                                  </p:childTnLst>
                                </p:cTn>
                              </p:par>
                              <p:par>
                                <p:cTn id="50" presetID="22" presetClass="exit" presetSubtype="8" fill="hold" grpId="1" nodeType="withEffect">
                                  <p:stCondLst>
                                    <p:cond delay="0"/>
                                  </p:stCondLst>
                                  <p:childTnLst>
                                    <p:animEffect transition="out" filter="wipe(left)">
                                      <p:cBhvr>
                                        <p:cTn id="51" dur="2000"/>
                                        <p:tgtEl>
                                          <p:spTgt spid="13">
                                            <p:graphicEl>
                                              <a:chart seriesIdx="1" categoryIdx="-4" bldStep="series"/>
                                            </p:graphicEl>
                                          </p:spTgt>
                                        </p:tgtEl>
                                      </p:cBhvr>
                                    </p:animEffect>
                                    <p:set>
                                      <p:cBhvr>
                                        <p:cTn id="52" dur="1" fill="hold">
                                          <p:stCondLst>
                                            <p:cond delay="1999"/>
                                          </p:stCondLst>
                                        </p:cTn>
                                        <p:tgtEl>
                                          <p:spTgt spid="13">
                                            <p:graphicEl>
                                              <a:chart seriesIdx="1" categoryIdx="-4" bldStep="series"/>
                                            </p:graphicEl>
                                          </p:spTgt>
                                        </p:tgtEl>
                                        <p:attrNameLst>
                                          <p:attrName>style.visibility</p:attrName>
                                        </p:attrNameLst>
                                      </p:cBhvr>
                                      <p:to>
                                        <p:strVal val="hidden"/>
                                      </p:to>
                                    </p:set>
                                  </p:childTnLst>
                                </p:cTn>
                              </p:par>
                              <p:par>
                                <p:cTn id="53" presetID="22" presetClass="exit" presetSubtype="8" fill="hold" grpId="1" nodeType="withEffect">
                                  <p:stCondLst>
                                    <p:cond delay="0"/>
                                  </p:stCondLst>
                                  <p:childTnLst>
                                    <p:animEffect transition="out" filter="wipe(left)">
                                      <p:cBhvr>
                                        <p:cTn id="54" dur="2000"/>
                                        <p:tgtEl>
                                          <p:spTgt spid="13">
                                            <p:graphicEl>
                                              <a:chart seriesIdx="0" categoryIdx="-4" bldStep="series"/>
                                            </p:graphicEl>
                                          </p:spTgt>
                                        </p:tgtEl>
                                      </p:cBhvr>
                                    </p:animEffect>
                                    <p:set>
                                      <p:cBhvr>
                                        <p:cTn id="55" dur="1" fill="hold">
                                          <p:stCondLst>
                                            <p:cond delay="1999"/>
                                          </p:stCondLst>
                                        </p:cTn>
                                        <p:tgtEl>
                                          <p:spTgt spid="13">
                                            <p:graphicEl>
                                              <a:chart seriesIdx="0" categoryIdx="-4" bldStep="series"/>
                                            </p:graphicEl>
                                          </p:spTgt>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9">
                                            <p:txEl>
                                              <p:pRg st="3" end="3"/>
                                            </p:txEl>
                                          </p:spTgt>
                                        </p:tgtEl>
                                        <p:attrNameLst>
                                          <p:attrName>style.visibility</p:attrName>
                                        </p:attrNameLst>
                                      </p:cBhvr>
                                      <p:to>
                                        <p:strVal val="visible"/>
                                      </p:to>
                                    </p:set>
                                  </p:childTnLst>
                                </p:cTn>
                              </p:par>
                              <p:par>
                                <p:cTn id="64" presetID="22" presetClass="entr" presetSubtype="8" fill="hold" grpId="2" nodeType="withEffect">
                                  <p:stCondLst>
                                    <p:cond delay="0"/>
                                  </p:stCondLst>
                                  <p:childTnLst>
                                    <p:set>
                                      <p:cBhvr>
                                        <p:cTn id="65" dur="1" fill="hold">
                                          <p:stCondLst>
                                            <p:cond delay="0"/>
                                          </p:stCondLst>
                                        </p:cTn>
                                        <p:tgtEl>
                                          <p:spTgt spid="13">
                                            <p:graphicEl>
                                              <a:chart seriesIdx="7" categoryIdx="-4" bldStep="series"/>
                                            </p:graphicEl>
                                          </p:spTgt>
                                        </p:tgtEl>
                                        <p:attrNameLst>
                                          <p:attrName>style.visibility</p:attrName>
                                        </p:attrNameLst>
                                      </p:cBhvr>
                                      <p:to>
                                        <p:strVal val="visible"/>
                                      </p:to>
                                    </p:set>
                                    <p:animEffect transition="in" filter="wipe(left)">
                                      <p:cBhvr>
                                        <p:cTn id="66" dur="500"/>
                                        <p:tgtEl>
                                          <p:spTgt spid="13">
                                            <p:graphicEl>
                                              <a:chart seriesIdx="7" categoryIdx="-4" bldStep="series"/>
                                            </p:graphicEl>
                                          </p:spTgt>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13">
                                            <p:graphicEl>
                                              <a:chart seriesIdx="7" categoryIdx="-4" bldStep="series"/>
                                            </p:graphic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series"/>
        </p:bldSub>
      </p:bldGraphic>
      <p:bldGraphic spid="13" grpId="1" uiExpand="1">
        <p:bldSub>
          <a:bldChart bld="series"/>
        </p:bldSub>
      </p:bldGraphic>
      <p:bldGraphic spid="13" grpId="2" uiExpand="1">
        <p:bldSub>
          <a:bldChart bld="series"/>
        </p:bldSub>
      </p:bldGraphic>
      <p:bldP spid="8" grpId="0" build="p"/>
      <p:bldP spid="12"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1"/>
          <p:cNvSpPr>
            <a:spLocks noGrp="1"/>
          </p:cNvSpPr>
          <p:nvPr>
            <p:ph type="title"/>
          </p:nvPr>
        </p:nvSpPr>
        <p:spPr/>
        <p:txBody>
          <a:bodyPr>
            <a:normAutofit/>
          </a:bodyPr>
          <a:lstStyle/>
          <a:p>
            <a:r>
              <a:rPr lang="en-US" dirty="0"/>
              <a:t>2nd stage: Conditioning model (population model )</a:t>
            </a:r>
            <a:endParaRPr lang="en-US" sz="1800" dirty="0"/>
          </a:p>
        </p:txBody>
      </p:sp>
      <mc:AlternateContent xmlns:mc="http://schemas.openxmlformats.org/markup-compatibility/2006" xmlns:a14="http://schemas.microsoft.com/office/drawing/2010/main">
        <mc:Choice Requires="a14">
          <p:sp>
            <p:nvSpPr>
              <p:cNvPr id="17" name="Content Placeholder 16"/>
              <p:cNvSpPr>
                <a:spLocks noGrp="1"/>
              </p:cNvSpPr>
              <p:nvPr>
                <p:ph idx="1"/>
              </p:nvPr>
            </p:nvSpPr>
            <p:spPr>
              <a:xfrm>
                <a:off x="457199" y="1143000"/>
                <a:ext cx="9465014" cy="5211618"/>
              </a:xfrm>
            </p:spPr>
            <p:txBody>
              <a:bodyPr>
                <a:noAutofit/>
              </a:bodyPr>
              <a:lstStyle/>
              <a:p>
                <a:pPr marL="0" lvl="1" indent="0">
                  <a:buNone/>
                </a:pPr>
                <a:r>
                  <a:rPr lang="en-US" sz="2400" dirty="0"/>
                  <a:t>The values of </a:t>
                </a:r>
                <a14:m>
                  <m:oMath xmlns:m="http://schemas.openxmlformats.org/officeDocument/2006/math">
                    <m:r>
                      <a:rPr lang="en-US" sz="2400" b="1" i="1">
                        <a:latin typeface="Cambria Math" panose="02040503050406030204" pitchFamily="18" charset="0"/>
                      </a:rPr>
                      <m:t>𝜽</m:t>
                    </m:r>
                  </m:oMath>
                </a14:m>
                <a:r>
                  <a:rPr lang="en-US" sz="2400" dirty="0"/>
                  <a:t> are derived from a latent regression equation, referred to as the conditioning model </a:t>
                </a:r>
              </a:p>
              <a:p>
                <a:pPr marL="0" lvl="1" indent="0" algn="ctr">
                  <a:buNone/>
                </a:pPr>
                <a:r>
                  <a:rPr lang="en-US" sz="2400" dirty="0"/>
                  <a:t> </a:t>
                </a:r>
                <a14:m>
                  <m:oMath xmlns:m="http://schemas.openxmlformats.org/officeDocument/2006/math">
                    <m:sSup>
                      <m:sSupPr>
                        <m:ctrlPr>
                          <a:rPr lang="el-GR"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a:latin typeface="Cambria Math" panose="02040503050406030204" pitchFamily="18" charset="0"/>
                              </a:rPr>
                              <m:t>𝜃</m:t>
                            </m:r>
                          </m:e>
                          <m:sub>
                            <m:r>
                              <a:rPr lang="en-US" sz="2400">
                                <a:latin typeface="Cambria Math" panose="02040503050406030204" pitchFamily="18" charset="0"/>
                              </a:rPr>
                              <m:t>𝑖</m:t>
                            </m:r>
                          </m:sub>
                        </m:sSub>
                        <m:r>
                          <a:rPr lang="en-US" sz="2400">
                            <a:latin typeface="Cambria Math" panose="02040503050406030204" pitchFamily="18" charset="0"/>
                          </a:rPr>
                          <m:t>=</m:t>
                        </m:r>
                        <m:r>
                          <a:rPr lang="el-GR" sz="2400">
                            <a:latin typeface="Cambria Math" panose="02040503050406030204" pitchFamily="18" charset="0"/>
                          </a:rPr>
                          <m:t>𝜞</m:t>
                        </m:r>
                      </m:e>
                      <m:sup>
                        <m:r>
                          <a:rPr lang="en-US" sz="2400">
                            <a:latin typeface="Cambria Math" panose="02040503050406030204" pitchFamily="18" charset="0"/>
                          </a:rPr>
                          <m:t>′</m:t>
                        </m:r>
                      </m:sup>
                    </m:sSup>
                    <m:sSub>
                      <m:sSubPr>
                        <m:ctrlPr>
                          <a:rPr lang="en-US" sz="2400" i="1">
                            <a:latin typeface="Cambria Math" panose="02040503050406030204" pitchFamily="18" charset="0"/>
                          </a:rPr>
                        </m:ctrlPr>
                      </m:sSubPr>
                      <m:e>
                        <m:r>
                          <a:rPr lang="en-US" sz="2400" smtClean="0">
                            <a:latin typeface="Cambria Math" panose="02040503050406030204" pitchFamily="18" charset="0"/>
                          </a:rPr>
                          <m:t>𝑿</m:t>
                        </m:r>
                      </m:e>
                      <m:sub>
                        <m:r>
                          <a:rPr lang="en-US" sz="2400">
                            <a:latin typeface="Cambria Math" panose="02040503050406030204" pitchFamily="18" charset="0"/>
                          </a:rPr>
                          <m:t>𝑖</m:t>
                        </m:r>
                      </m:sub>
                    </m:sSub>
                    <m:r>
                      <a:rPr lang="en-US" sz="2400">
                        <a:latin typeface="Cambria Math" panose="02040503050406030204" pitchFamily="18" charset="0"/>
                      </a:rPr>
                      <m:t>+ </m:t>
                    </m:r>
                    <m:sSub>
                      <m:sSubPr>
                        <m:ctrlPr>
                          <a:rPr lang="en-US" sz="2400" b="0" i="1" smtClean="0">
                            <a:latin typeface="Cambria Math" panose="02040503050406030204" pitchFamily="18" charset="0"/>
                          </a:rPr>
                        </m:ctrlPr>
                      </m:sSubPr>
                      <m:e>
                        <m:r>
                          <a:rPr lang="el-GR" sz="2400" b="0" i="1">
                            <a:latin typeface="Cambria Math" panose="02040503050406030204" pitchFamily="18" charset="0"/>
                          </a:rPr>
                          <m:t>𝜀</m:t>
                        </m:r>
                      </m:e>
                      <m:sub>
                        <m:r>
                          <a:rPr lang="en-US" sz="2400" b="0" i="1" smtClean="0">
                            <a:latin typeface="Cambria Math" panose="02040503050406030204" pitchFamily="18" charset="0"/>
                          </a:rPr>
                          <m:t>𝑖</m:t>
                        </m:r>
                      </m:sub>
                    </m:sSub>
                  </m:oMath>
                </a14:m>
                <a:endParaRPr lang="en-US" sz="2400" dirty="0"/>
              </a:p>
              <a:p>
                <a:pPr marL="514350" lvl="1" indent="-342900">
                  <a:lnSpc>
                    <a:spcPct val="125000"/>
                  </a:lnSpc>
                  <a:spcBef>
                    <a:spcPts val="600"/>
                  </a:spcBef>
                  <a:buClr>
                    <a:srgbClr val="595959"/>
                  </a:buClr>
                </a:pPr>
                <a:r>
                  <a:rPr lang="en-US" sz="2200" dirty="0"/>
                  <a:t>Where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𝜃</m:t>
                        </m:r>
                      </m:e>
                      <m:sub>
                        <m:r>
                          <a:rPr lang="en-US" sz="2200">
                            <a:latin typeface="Cambria Math" panose="02040503050406030204" pitchFamily="18" charset="0"/>
                          </a:rPr>
                          <m:t>𝑖</m:t>
                        </m:r>
                      </m:sub>
                    </m:sSub>
                  </m:oMath>
                </a14:m>
                <a:r>
                  <a:rPr lang="en-US" sz="2200" dirty="0"/>
                  <a:t> are the latent distribution that represent a student’s proficiency</a:t>
                </a:r>
              </a:p>
              <a:p>
                <a:pPr marL="514350" lvl="1" indent="-342900">
                  <a:lnSpc>
                    <a:spcPct val="125000"/>
                  </a:lnSpc>
                  <a:spcBef>
                    <a:spcPts val="600"/>
                  </a:spcBef>
                  <a:buClr>
                    <a:srgbClr val="595959"/>
                  </a:buClr>
                </a:pPr>
                <a:r>
                  <a:rPr lang="en-US" sz="2200" dirty="0"/>
                  <a:t>Where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𝑿</m:t>
                        </m:r>
                      </m:e>
                      <m:sub>
                        <m:r>
                          <a:rPr lang="en-US" sz="2200">
                            <a:latin typeface="Cambria Math" panose="02040503050406030204" pitchFamily="18" charset="0"/>
                          </a:rPr>
                          <m:t>𝑖</m:t>
                        </m:r>
                      </m:sub>
                    </m:sSub>
                  </m:oMath>
                </a14:m>
                <a:r>
                  <a:rPr lang="en-US" sz="2200" dirty="0"/>
                  <a:t> are the observed responses to survey items </a:t>
                </a:r>
              </a:p>
              <a:p>
                <a:pPr marL="685800" lvl="2" indent="-342900">
                  <a:lnSpc>
                    <a:spcPct val="125000"/>
                  </a:lnSpc>
                  <a:spcBef>
                    <a:spcPts val="600"/>
                  </a:spcBef>
                  <a:buClr>
                    <a:srgbClr val="595959"/>
                  </a:buClr>
                </a:pPr>
                <a:r>
                  <a:rPr lang="en-US" sz="1800" dirty="0"/>
                  <a:t>In operation, we don’t use the raw variables for </a:t>
                </a:r>
                <a14:m>
                  <m:oMath xmlns:m="http://schemas.openxmlformats.org/officeDocument/2006/math">
                    <m:r>
                      <a:rPr lang="en-US" sz="1800">
                        <a:latin typeface="Cambria Math" panose="02040503050406030204" pitchFamily="18" charset="0"/>
                      </a:rPr>
                      <m:t>𝑿</m:t>
                    </m:r>
                  </m:oMath>
                </a14:m>
                <a:r>
                  <a:rPr lang="en-US" sz="1800" dirty="0"/>
                  <a:t>, rather we reduce the dimensions of x to principal components which account for 90% of the variance in </a:t>
                </a:r>
                <a14:m>
                  <m:oMath xmlns:m="http://schemas.openxmlformats.org/officeDocument/2006/math">
                    <m:r>
                      <a:rPr lang="en-US" sz="1800">
                        <a:latin typeface="Cambria Math" panose="02040503050406030204" pitchFamily="18" charset="0"/>
                      </a:rPr>
                      <m:t>𝑿</m:t>
                    </m:r>
                  </m:oMath>
                </a14:m>
                <a:endParaRPr lang="en-US" sz="1800" dirty="0"/>
              </a:p>
              <a:p>
                <a:pPr marL="514350" lvl="1" indent="-342900">
                  <a:lnSpc>
                    <a:spcPct val="125000"/>
                  </a:lnSpc>
                  <a:spcBef>
                    <a:spcPts val="600"/>
                  </a:spcBef>
                  <a:buClr>
                    <a:srgbClr val="595959"/>
                  </a:buClr>
                </a:pPr>
                <a14:m>
                  <m:oMath xmlns:m="http://schemas.openxmlformats.org/officeDocument/2006/math">
                    <m:r>
                      <a:rPr lang="en-US" sz="2200">
                        <a:latin typeface="Cambria Math" panose="02040503050406030204" pitchFamily="18" charset="0"/>
                      </a:rPr>
                      <m:t>𝚪</m:t>
                    </m:r>
                    <m:r>
                      <a:rPr lang="en-US" sz="2200">
                        <a:latin typeface="Cambria Math" panose="02040503050406030204" pitchFamily="18" charset="0"/>
                      </a:rPr>
                      <m:t> </m:t>
                    </m:r>
                  </m:oMath>
                </a14:m>
                <a:r>
                  <a:rPr lang="en-US" sz="2200" dirty="0"/>
                  <a:t>are the latent regression parameters</a:t>
                </a:r>
              </a:p>
              <a:p>
                <a:pPr marL="514350" lvl="1" indent="-342900">
                  <a:lnSpc>
                    <a:spcPct val="125000"/>
                  </a:lnSpc>
                  <a:spcBef>
                    <a:spcPts val="600"/>
                  </a:spcBef>
                  <a:buClr>
                    <a:srgbClr val="595959"/>
                  </a:buClr>
                </a:pPr>
                <a14:m>
                  <m:oMath xmlns:m="http://schemas.openxmlformats.org/officeDocument/2006/math">
                    <m:sSub>
                      <m:sSubPr>
                        <m:ctrlPr>
                          <a:rPr lang="en-US" sz="2000" i="1">
                            <a:latin typeface="Cambria Math" panose="02040503050406030204" pitchFamily="18" charset="0"/>
                          </a:rPr>
                        </m:ctrlPr>
                      </m:sSubPr>
                      <m:e>
                        <m:r>
                          <a:rPr lang="el-GR" sz="2000" i="1">
                            <a:latin typeface="Cambria Math" panose="02040503050406030204" pitchFamily="18" charset="0"/>
                          </a:rPr>
                          <m:t>𝜀</m:t>
                        </m:r>
                      </m:e>
                      <m:sub>
                        <m:r>
                          <a:rPr lang="en-US" sz="2000" i="1">
                            <a:latin typeface="Cambria Math" panose="02040503050406030204" pitchFamily="18" charset="0"/>
                          </a:rPr>
                          <m:t>𝑖</m:t>
                        </m:r>
                      </m:sub>
                    </m:sSub>
                  </m:oMath>
                </a14:m>
                <a:r>
                  <a:rPr lang="en-US" sz="2200" dirty="0"/>
                  <a:t>’s follow multivariate normal distribution with mean zero and variance-covariance matrix </a:t>
                </a:r>
                <a14:m>
                  <m:oMath xmlns:m="http://schemas.openxmlformats.org/officeDocument/2006/math">
                    <m:r>
                      <a:rPr lang="en-US" sz="2200" b="1" i="1">
                        <a:latin typeface="Cambria Math" panose="02040503050406030204" pitchFamily="18" charset="0"/>
                      </a:rPr>
                      <m:t>𝜮</m:t>
                    </m:r>
                  </m:oMath>
                </a14:m>
                <a:endParaRPr lang="en-US" sz="2200" dirty="0"/>
              </a:p>
              <a:p>
                <a:pPr marL="685800" lvl="2" indent="-342900">
                  <a:lnSpc>
                    <a:spcPct val="125000"/>
                  </a:lnSpc>
                  <a:spcBef>
                    <a:spcPts val="1800"/>
                  </a:spcBef>
                  <a:buClr>
                    <a:srgbClr val="595959"/>
                  </a:buClr>
                </a:pPr>
                <a:endParaRPr lang="en-US" sz="2000" dirty="0"/>
              </a:p>
            </p:txBody>
          </p:sp>
        </mc:Choice>
        <mc:Fallback xmlns="">
          <p:sp>
            <p:nvSpPr>
              <p:cNvPr id="17" name="Content Placeholder 16"/>
              <p:cNvSpPr>
                <a:spLocks noGrp="1" noRot="1" noChangeAspect="1" noMove="1" noResize="1" noEditPoints="1" noAdjustHandles="1" noChangeArrowheads="1" noChangeShapeType="1" noTextEdit="1"/>
              </p:cNvSpPr>
              <p:nvPr>
                <p:ph idx="1"/>
              </p:nvPr>
            </p:nvSpPr>
            <p:spPr>
              <a:xfrm>
                <a:off x="457199" y="1143000"/>
                <a:ext cx="9465014" cy="5211618"/>
              </a:xfrm>
              <a:blipFill>
                <a:blip r:embed="rId3"/>
                <a:stretch>
                  <a:fillRect l="-1932" t="-1874" r="-173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3477EC8-074D-41C4-94AE-E9EA7CEEA348}" type="slidenum">
              <a:rPr lang="en-US" smtClean="0">
                <a:solidFill>
                  <a:srgbClr val="003462"/>
                </a:solidFill>
              </a:rPr>
              <a:pPr/>
              <a:t>23</a:t>
            </a:fld>
            <a:endParaRPr lang="en-US" dirty="0">
              <a:solidFill>
                <a:srgbClr val="00346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3267" y="4687196"/>
            <a:ext cx="1280160" cy="1454162"/>
          </a:xfrm>
          <a:prstGeom prst="rect">
            <a:avLst/>
          </a:prstGeom>
        </p:spPr>
      </p:pic>
    </p:spTree>
    <p:extLst>
      <p:ext uri="{BB962C8B-B14F-4D97-AF65-F5344CB8AC3E}">
        <p14:creationId xmlns:p14="http://schemas.microsoft.com/office/powerpoint/2010/main" val="197612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4975"/>
            <a:ext cx="11338560" cy="996696"/>
          </a:xfrm>
        </p:spPr>
        <p:txBody>
          <a:bodyPr/>
          <a:lstStyle/>
          <a:p>
            <a:r>
              <a:rPr lang="en-US" dirty="0"/>
              <a:t>3</a:t>
            </a:r>
            <a:r>
              <a:rPr lang="en-US" baseline="30000" dirty="0"/>
              <a:t>rd</a:t>
            </a:r>
            <a:r>
              <a:rPr lang="en-US" dirty="0"/>
              <a:t> stage: Final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65043" y="1119469"/>
                <a:ext cx="8631936" cy="5334000"/>
              </a:xfrm>
            </p:spPr>
            <p:txBody>
              <a:bodyPr>
                <a:normAutofit/>
              </a:bodyPr>
              <a:lstStyle/>
              <a:p>
                <a:r>
                  <a:rPr lang="en-US" dirty="0"/>
                  <a:t>Plausible values are drawn from the posterior distribution of the latent trait given the observed responses to both the assessment items,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a:rPr>
                          <m:t>𝑖</m:t>
                        </m:r>
                      </m:sub>
                    </m:sSub>
                    <m:r>
                      <a:rPr lang="en-US" b="0" i="0" smtClean="0">
                        <a:latin typeface="Cambria Math"/>
                      </a:rPr>
                      <m:t>,</m:t>
                    </m:r>
                  </m:oMath>
                </a14:m>
                <a:r>
                  <a:rPr lang="en-US" dirty="0"/>
                  <a:t> and survey questionnaire items,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a:rPr>
                          <m:t>𝑖</m:t>
                        </m:r>
                      </m:sub>
                    </m:sSub>
                  </m:oMath>
                </a14:m>
                <a:r>
                  <a:rPr lang="en-US" dirty="0"/>
                  <a:t>:</a:t>
                </a:r>
              </a:p>
              <a:p>
                <a:pPr marL="0" indent="0">
                  <a:buNone/>
                </a:pPr>
                <a14:m>
                  <m:oMath xmlns:m="http://schemas.openxmlformats.org/officeDocument/2006/math">
                    <m:r>
                      <a:rPr lang="en-US" sz="2800" i="1">
                        <a:latin typeface="Cambria Math"/>
                      </a:rPr>
                      <m:t>𝑓</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𝜃</m:t>
                            </m:r>
                          </m:e>
                          <m:sub>
                            <m:r>
                              <a:rPr lang="en-US" sz="2800" i="1">
                                <a:latin typeface="Cambria Math"/>
                              </a:rPr>
                              <m:t>𝑖</m:t>
                            </m:r>
                          </m:sub>
                        </m:sSub>
                      </m:e>
                      <m:e>
                        <m:sSub>
                          <m:sSubPr>
                            <m:ctrlPr>
                              <a:rPr lang="en-US" sz="2800" i="1">
                                <a:latin typeface="Cambria Math" panose="02040503050406030204" pitchFamily="18" charset="0"/>
                              </a:rPr>
                            </m:ctrlPr>
                          </m:sSubPr>
                          <m:e>
                            <m:r>
                              <a:rPr lang="en-US" sz="2800" b="1" i="1">
                                <a:latin typeface="Cambria Math" panose="02040503050406030204" pitchFamily="18" charset="0"/>
                              </a:rPr>
                              <m:t>𝑿</m:t>
                            </m:r>
                          </m:e>
                          <m:sub>
                            <m:r>
                              <a:rPr lang="en-US" sz="2800" i="1">
                                <a:latin typeface="Cambria Math"/>
                              </a:rPr>
                              <m:t>𝑖</m:t>
                            </m:r>
                          </m:sub>
                        </m:sSub>
                        <m:r>
                          <a:rPr lang="en-US" sz="2800" i="1">
                            <a:latin typeface="Cambria Math"/>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𝒀</m:t>
                            </m:r>
                          </m:e>
                          <m:sub>
                            <m:r>
                              <a:rPr lang="en-US" sz="2800" i="1">
                                <a:latin typeface="Cambria Math"/>
                              </a:rPr>
                              <m:t>𝑖</m:t>
                            </m:r>
                          </m:sub>
                        </m:sSub>
                        <m:r>
                          <a:rPr lang="en-US" sz="2800" i="1">
                            <a:latin typeface="Cambria Math"/>
                          </a:rPr>
                          <m:t>,</m:t>
                        </m:r>
                        <m:r>
                          <a:rPr lang="en-US" sz="2800" b="1" i="1">
                            <a:latin typeface="Cambria Math"/>
                          </a:rPr>
                          <m:t>𝜷</m:t>
                        </m:r>
                        <m:r>
                          <a:rPr lang="en-US" sz="2800" i="1">
                            <a:latin typeface="Cambria Math"/>
                          </a:rPr>
                          <m:t>,</m:t>
                        </m:r>
                        <m:r>
                          <a:rPr lang="en-US" sz="2800" b="1" i="1">
                            <a:latin typeface="Cambria Math"/>
                          </a:rPr>
                          <m:t>𝚪</m:t>
                        </m:r>
                        <m:r>
                          <a:rPr lang="en-US" sz="2800" i="1">
                            <a:latin typeface="Cambria Math"/>
                          </a:rPr>
                          <m:t>,</m:t>
                        </m:r>
                        <m:r>
                          <a:rPr lang="en-US" sz="2800" b="1" i="1">
                            <a:latin typeface="Cambria Math"/>
                          </a:rPr>
                          <m:t>𝚺</m:t>
                        </m:r>
                      </m:e>
                    </m:d>
                    <m:r>
                      <a:rPr lang="en-US" sz="2800" i="1">
                        <a:latin typeface="Cambria Math"/>
                      </a:rPr>
                      <m:t>∝</m:t>
                    </m:r>
                    <m:r>
                      <a:rPr lang="en-US" sz="2800" i="1">
                        <a:latin typeface="Cambria Math"/>
                      </a:rPr>
                      <m:t>𝜙</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𝜃</m:t>
                            </m:r>
                          </m:e>
                          <m:sub>
                            <m:r>
                              <a:rPr lang="en-US" sz="2800" i="1">
                                <a:latin typeface="Cambria Math"/>
                              </a:rPr>
                              <m:t>𝑖</m:t>
                            </m:r>
                          </m:sub>
                        </m:sSub>
                        <m:r>
                          <a:rPr lang="en-US" sz="2800" i="1">
                            <a:latin typeface="Cambria Math"/>
                          </a:rPr>
                          <m:t>;</m:t>
                        </m:r>
                        <m:sSup>
                          <m:sSupPr>
                            <m:ctrlPr>
                              <a:rPr lang="en-US" sz="2800" i="1">
                                <a:latin typeface="Cambria Math" panose="02040503050406030204" pitchFamily="18" charset="0"/>
                              </a:rPr>
                            </m:ctrlPr>
                          </m:sSupPr>
                          <m:e>
                            <m:r>
                              <a:rPr lang="en-US" sz="2800" b="1" i="1">
                                <a:latin typeface="Cambria Math"/>
                              </a:rPr>
                              <m:t>𝚪</m:t>
                            </m:r>
                          </m:e>
                          <m:sup>
                            <m:r>
                              <a:rPr lang="en-US" sz="2800" i="1">
                                <a:latin typeface="Cambria Math"/>
                              </a:rPr>
                              <m:t>′</m:t>
                            </m:r>
                          </m:sup>
                        </m:sSup>
                        <m:sSub>
                          <m:sSubPr>
                            <m:ctrlPr>
                              <a:rPr lang="en-US" sz="2800" i="1">
                                <a:latin typeface="Cambria Math" panose="02040503050406030204" pitchFamily="18" charset="0"/>
                              </a:rPr>
                            </m:ctrlPr>
                          </m:sSubPr>
                          <m:e>
                            <m:r>
                              <a:rPr lang="en-US" sz="2800" b="1" i="1">
                                <a:latin typeface="Cambria Math" panose="02040503050406030204" pitchFamily="18" charset="0"/>
                              </a:rPr>
                              <m:t>𝑿</m:t>
                            </m:r>
                          </m:e>
                          <m:sub>
                            <m:r>
                              <a:rPr lang="en-US" sz="2800" i="1">
                                <a:latin typeface="Cambria Math"/>
                              </a:rPr>
                              <m:t>𝑖</m:t>
                            </m:r>
                          </m:sub>
                        </m:sSub>
                        <m:r>
                          <a:rPr lang="en-US" sz="2800" i="1">
                            <a:latin typeface="Cambria Math"/>
                          </a:rPr>
                          <m:t>,</m:t>
                        </m:r>
                        <m:r>
                          <a:rPr lang="en-US" sz="2800" b="1" i="1">
                            <a:latin typeface="Cambria Math"/>
                          </a:rPr>
                          <m:t>𝜮</m:t>
                        </m:r>
                      </m:e>
                    </m:d>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𝑓</m:t>
                        </m:r>
                      </m:e>
                      <m:sub>
                        <m:r>
                          <a:rPr lang="en-US" sz="2800" i="1">
                            <a:latin typeface="Cambria Math"/>
                          </a:rPr>
                          <m:t>𝑖</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1">
                            <a:latin typeface="Cambria Math"/>
                          </a:rPr>
                          <m:t>𝑖𝑗</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𝜃</m:t>
                        </m:r>
                      </m:e>
                      <m:sub>
                        <m:r>
                          <a:rPr lang="en-US" sz="2800" i="1">
                            <a:latin typeface="Cambria Math"/>
                          </a:rPr>
                          <m:t>𝑖</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𝛽</m:t>
                        </m:r>
                      </m:e>
                      <m:sub>
                        <m:r>
                          <a:rPr lang="en-US" sz="2800" i="1">
                            <a:latin typeface="Cambria Math"/>
                          </a:rPr>
                          <m:t>𝑗</m:t>
                        </m:r>
                      </m:sub>
                    </m:sSub>
                    <m:r>
                      <a:rPr lang="en-US" sz="2800" i="1">
                        <a:latin typeface="Cambria Math"/>
                      </a:rPr>
                      <m:t>)</m:t>
                    </m:r>
                  </m:oMath>
                </a14:m>
                <a:r>
                  <a:rPr lang="en-US" dirty="0"/>
                  <a:t>   Where</a:t>
                </a:r>
              </a:p>
              <a:p>
                <a:pPr lvl="1"/>
                <a14:m>
                  <m:oMath xmlns:m="http://schemas.openxmlformats.org/officeDocument/2006/math">
                    <m:r>
                      <a:rPr lang="en-US" b="1" i="1" smtClean="0">
                        <a:latin typeface="Cambria Math"/>
                      </a:rPr>
                      <m:t>𝜷</m:t>
                    </m:r>
                    <m:r>
                      <a:rPr lang="en-US" b="0" i="1" smtClean="0">
                        <a:latin typeface="Cambria Math"/>
                      </a:rPr>
                      <m:t> </m:t>
                    </m:r>
                  </m:oMath>
                </a14:m>
                <a:r>
                  <a:rPr lang="en-US" dirty="0"/>
                  <a:t>are the item parameters</a:t>
                </a:r>
              </a:p>
              <a:p>
                <a:pPr lvl="1"/>
                <a14:m>
                  <m:oMath xmlns:m="http://schemas.openxmlformats.org/officeDocument/2006/math">
                    <m:r>
                      <a:rPr lang="en-US" b="1" i="1">
                        <a:latin typeface="Cambria Math"/>
                      </a:rPr>
                      <m:t>𝜞</m:t>
                    </m:r>
                  </m:oMath>
                </a14:m>
                <a:r>
                  <a:rPr lang="en-US" dirty="0"/>
                  <a:t> are the latent regression parameters</a:t>
                </a:r>
              </a:p>
              <a:p>
                <a:pPr lvl="1"/>
                <a14:m>
                  <m:oMath xmlns:m="http://schemas.openxmlformats.org/officeDocument/2006/math">
                    <m:r>
                      <a:rPr lang="en-US" b="1" i="0" smtClean="0">
                        <a:latin typeface="Cambria Math"/>
                      </a:rPr>
                      <m:t>𝚺</m:t>
                    </m:r>
                    <m:r>
                      <a:rPr lang="en-US" b="1" i="1">
                        <a:latin typeface="Cambria Math"/>
                      </a:rPr>
                      <m:t> </m:t>
                    </m:r>
                  </m:oMath>
                </a14:m>
                <a:r>
                  <a:rPr lang="en-US" dirty="0"/>
                  <a:t>is a covariance matrix</a:t>
                </a:r>
              </a:p>
              <a:p>
                <a:pPr lvl="1"/>
                <a14:m>
                  <m:oMath xmlns:m="http://schemas.openxmlformats.org/officeDocument/2006/math">
                    <m:r>
                      <a:rPr lang="en-US" i="1">
                        <a:latin typeface="Cambria Math"/>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𝜃</m:t>
                            </m:r>
                          </m:e>
                          <m:sub>
                            <m:r>
                              <a:rPr lang="en-US" i="1">
                                <a:latin typeface="Cambria Math"/>
                              </a:rPr>
                              <m:t>𝑖</m:t>
                            </m:r>
                          </m:sub>
                        </m:sSub>
                        <m:r>
                          <a:rPr lang="en-US" i="1">
                            <a:latin typeface="Cambria Math"/>
                          </a:rPr>
                          <m:t>;</m:t>
                        </m:r>
                        <m:sSup>
                          <m:sSupPr>
                            <m:ctrlPr>
                              <a:rPr lang="en-US" i="1">
                                <a:latin typeface="Cambria Math" panose="02040503050406030204" pitchFamily="18" charset="0"/>
                              </a:rPr>
                            </m:ctrlPr>
                          </m:sSupPr>
                          <m:e>
                            <m:r>
                              <a:rPr lang="en-US" b="1" i="1">
                                <a:latin typeface="Cambria Math"/>
                              </a:rPr>
                              <m:t>𝚪</m:t>
                            </m:r>
                          </m:e>
                          <m:sup>
                            <m:r>
                              <a:rPr lang="en-US" i="1">
                                <a:latin typeface="Cambria Math"/>
                              </a:rPr>
                              <m:t>′</m:t>
                            </m:r>
                          </m:sup>
                        </m:sSup>
                        <m:sSub>
                          <m:sSubPr>
                            <m:ctrlPr>
                              <a:rPr lang="en-US" i="1">
                                <a:latin typeface="Cambria Math" panose="02040503050406030204" pitchFamily="18" charset="0"/>
                              </a:rPr>
                            </m:ctrlPr>
                          </m:sSubPr>
                          <m:e>
                            <m:r>
                              <a:rPr lang="en-US" b="1" i="1">
                                <a:latin typeface="Cambria Math" panose="02040503050406030204" pitchFamily="18" charset="0"/>
                              </a:rPr>
                              <m:t>𝑿</m:t>
                            </m:r>
                          </m:e>
                          <m:sub>
                            <m:r>
                              <a:rPr lang="en-US" i="1">
                                <a:latin typeface="Cambria Math"/>
                              </a:rPr>
                              <m:t>𝑖</m:t>
                            </m:r>
                          </m:sub>
                        </m:sSub>
                        <m:r>
                          <a:rPr lang="en-US" i="1">
                            <a:latin typeface="Cambria Math"/>
                          </a:rPr>
                          <m:t>,</m:t>
                        </m:r>
                        <m:r>
                          <a:rPr lang="en-US" b="1" i="1">
                            <a:latin typeface="Cambria Math"/>
                          </a:rPr>
                          <m:t>𝜮</m:t>
                        </m:r>
                      </m:e>
                    </m:d>
                    <m:r>
                      <a:rPr lang="en-US" b="1" i="1">
                        <a:latin typeface="Cambria Math" panose="02040503050406030204" pitchFamily="18" charset="0"/>
                      </a:rPr>
                      <m:t> </m:t>
                    </m:r>
                  </m:oMath>
                </a14:m>
                <a:r>
                  <a:rPr lang="en-US" dirty="0"/>
                  <a:t>is a normal distribution with mean </a:t>
                </a:r>
                <a14:m>
                  <m:oMath xmlns:m="http://schemas.openxmlformats.org/officeDocument/2006/math">
                    <m:sSup>
                      <m:sSupPr>
                        <m:ctrlPr>
                          <a:rPr lang="en-US" i="1">
                            <a:latin typeface="Cambria Math" panose="02040503050406030204" pitchFamily="18" charset="0"/>
                          </a:rPr>
                        </m:ctrlPr>
                      </m:sSupPr>
                      <m:e>
                        <m:r>
                          <a:rPr lang="en-US" b="1" i="1">
                            <a:latin typeface="Cambria Math"/>
                          </a:rPr>
                          <m:t>𝜞</m:t>
                        </m:r>
                      </m:e>
                      <m:sup>
                        <m:r>
                          <a:rPr lang="en-US" i="1">
                            <a:latin typeface="Cambria Math"/>
                          </a:rPr>
                          <m:t>′</m:t>
                        </m:r>
                      </m:sup>
                    </m:sSup>
                    <m:sSub>
                      <m:sSubPr>
                        <m:ctrlPr>
                          <a:rPr lang="en-US" i="1">
                            <a:latin typeface="Cambria Math" panose="02040503050406030204" pitchFamily="18" charset="0"/>
                          </a:rPr>
                        </m:ctrlPr>
                      </m:sSubPr>
                      <m:e>
                        <m:r>
                          <a:rPr lang="en-US" b="1" i="1">
                            <a:latin typeface="Cambria Math" panose="02040503050406030204" pitchFamily="18" charset="0"/>
                          </a:rPr>
                          <m:t>𝑿</m:t>
                        </m:r>
                      </m:e>
                      <m:sub>
                        <m:r>
                          <a:rPr lang="en-US" i="1">
                            <a:latin typeface="Cambria Math"/>
                          </a:rPr>
                          <m:t>𝑖</m:t>
                        </m:r>
                      </m:sub>
                    </m:sSub>
                  </m:oMath>
                </a14:m>
                <a:r>
                  <a:rPr lang="en-US" i="1" dirty="0"/>
                  <a:t> </a:t>
                </a:r>
                <a:r>
                  <a:rPr lang="en-US" dirty="0"/>
                  <a:t>and covariance </a:t>
                </a:r>
                <a14:m>
                  <m:oMath xmlns:m="http://schemas.openxmlformats.org/officeDocument/2006/math">
                    <m:r>
                      <a:rPr lang="en-US" b="1" i="1">
                        <a:latin typeface="Cambria Math"/>
                      </a:rPr>
                      <m:t>𝜮</m:t>
                    </m:r>
                  </m:oMath>
                </a14:m>
                <a:endParaRPr lang="en-US" b="1" i="1" dirty="0"/>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65043" y="1119469"/>
                <a:ext cx="8631936" cy="5334000"/>
              </a:xfrm>
              <a:blipFill>
                <a:blip r:embed="rId3"/>
                <a:stretch>
                  <a:fillRect l="-1977" t="-8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rot="10800000" flipV="1">
            <a:off x="309860" y="6414010"/>
            <a:ext cx="326044" cy="2078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E3DDAF-209E-4E92-BE5E-5819F6D19027}" type="slidenum">
              <a:rPr kumimoji="0" lang="en-US" sz="1000" b="0" i="0" u="none" strike="noStrike" kern="1200" cap="none" spc="0" normalizeH="0" baseline="0" noProof="0" smtClean="0">
                <a:ln>
                  <a:noFill/>
                </a:ln>
                <a:solidFill>
                  <a:srgbClr val="D1EEFC"/>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D1EEFC"/>
              </a:solidFill>
              <a:effectLst/>
              <a:uLnTx/>
              <a:uFillTx/>
              <a:latin typeface="Calibri" panose="020F0502020204030204"/>
              <a:ea typeface="+mn-ea"/>
              <a:cs typeface="+mn-cs"/>
            </a:endParaRPr>
          </a:p>
        </p:txBody>
      </p:sp>
      <p:sp>
        <p:nvSpPr>
          <p:cNvPr id="6" name="Line Callout 1 5"/>
          <p:cNvSpPr/>
          <p:nvPr/>
        </p:nvSpPr>
        <p:spPr bwMode="auto">
          <a:xfrm>
            <a:off x="3570081" y="1375921"/>
            <a:ext cx="2162387" cy="542708"/>
          </a:xfrm>
          <a:prstGeom prst="borderCallout1">
            <a:avLst>
              <a:gd name="adj1" fmla="val 101034"/>
              <a:gd name="adj2" fmla="val 48506"/>
              <a:gd name="adj3" fmla="val 209627"/>
              <a:gd name="adj4" fmla="val 11157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Calibri" panose="020F0502020204030204"/>
                <a:ea typeface="ＭＳ Ｐゴシック" pitchFamily="48" charset="-128"/>
                <a:cs typeface="+mn-cs"/>
              </a:rPr>
              <a:t>Latent regression</a:t>
            </a:r>
          </a:p>
        </p:txBody>
      </p:sp>
      <p:sp>
        <p:nvSpPr>
          <p:cNvPr id="9" name="Flowchart: Process 8"/>
          <p:cNvSpPr/>
          <p:nvPr/>
        </p:nvSpPr>
        <p:spPr bwMode="auto">
          <a:xfrm>
            <a:off x="7235300" y="2695740"/>
            <a:ext cx="2266983" cy="433838"/>
          </a:xfrm>
          <a:prstGeom prst="flowChartProcess">
            <a:avLst/>
          </a:prstGeom>
          <a:noFill/>
          <a:ln w="381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pitchFamily="48" charset="-128"/>
              <a:cs typeface="+mn-cs"/>
            </a:endParaRPr>
          </a:p>
        </p:txBody>
      </p:sp>
      <p:sp>
        <p:nvSpPr>
          <p:cNvPr id="10" name="Line Callout 1 9"/>
          <p:cNvSpPr/>
          <p:nvPr/>
        </p:nvSpPr>
        <p:spPr bwMode="auto">
          <a:xfrm>
            <a:off x="7566106" y="871288"/>
            <a:ext cx="2743200" cy="1272821"/>
          </a:xfrm>
          <a:prstGeom prst="borderCallout1">
            <a:avLst>
              <a:gd name="adj1" fmla="val 98171"/>
              <a:gd name="adj2" fmla="val 50634"/>
              <a:gd name="adj3" fmla="val 131592"/>
              <a:gd name="adj4" fmla="val 337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charset="0"/>
                <a:ea typeface="ＭＳ Ｐゴシック" pitchFamily="48" charset="-128"/>
                <a:cs typeface="+mn-cs"/>
              </a:rPr>
              <a:t>Likelihood function based on the item responses</a:t>
            </a:r>
          </a:p>
        </p:txBody>
      </p:sp>
      <p:sp>
        <p:nvSpPr>
          <p:cNvPr id="11" name="Rectangle 10">
            <a:extLst>
              <a:ext uri="{FF2B5EF4-FFF2-40B4-BE49-F238E27FC236}">
                <a16:creationId xmlns:a16="http://schemas.microsoft.com/office/drawing/2014/main" id="{835044EC-AD48-4E86-904F-0360F52B275B}"/>
              </a:ext>
            </a:extLst>
          </p:cNvPr>
          <p:cNvSpPr/>
          <p:nvPr/>
        </p:nvSpPr>
        <p:spPr>
          <a:xfrm>
            <a:off x="5163456" y="2642897"/>
            <a:ext cx="2071844" cy="5395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6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9" grpId="1" animBg="1"/>
      <p:bldP spid="10" grpId="0" animBg="1"/>
      <p:bldP spid="10" grpId="1"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BB9ACA-0AC3-4688-9852-31487109D26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6816" y="2553438"/>
            <a:ext cx="3743325" cy="263525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439849-D513-484E-82EB-5DB15FFB1C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7269" y="2516112"/>
            <a:ext cx="3703638" cy="263525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9BACF1-8310-427B-8507-A2ECB95A1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6968" y="2516112"/>
            <a:ext cx="3673475" cy="26352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05EB76-53FE-4258-981C-6386A7A99B02}"/>
              </a:ext>
            </a:extLst>
          </p:cNvPr>
          <p:cNvSpPr>
            <a:spLocks noGrp="1"/>
          </p:cNvSpPr>
          <p:nvPr>
            <p:ph type="title"/>
          </p:nvPr>
        </p:nvSpPr>
        <p:spPr>
          <a:xfrm>
            <a:off x="458724" y="0"/>
            <a:ext cx="11274552" cy="1051560"/>
          </a:xfrm>
        </p:spPr>
        <p:txBody>
          <a:bodyPr anchor="b">
            <a:normAutofit/>
          </a:bodyPr>
          <a:lstStyle/>
          <a:p>
            <a:r>
              <a:rPr lang="en-US" dirty="0"/>
              <a:t>Likelihood distribution from the final model</a:t>
            </a:r>
          </a:p>
        </p:txBody>
      </p:sp>
      <p:sp>
        <p:nvSpPr>
          <p:cNvPr id="4" name="Slide Number Placeholder 3">
            <a:extLst>
              <a:ext uri="{FF2B5EF4-FFF2-40B4-BE49-F238E27FC236}">
                <a16:creationId xmlns:a16="http://schemas.microsoft.com/office/drawing/2014/main" id="{97D15770-97EB-402A-80A3-920FDA977128}"/>
              </a:ext>
            </a:extLst>
          </p:cNvPr>
          <p:cNvSpPr>
            <a:spLocks noGrp="1"/>
          </p:cNvSpPr>
          <p:nvPr>
            <p:ph type="sldNum" sz="quarter" idx="10"/>
          </p:nvPr>
        </p:nvSpPr>
        <p:spPr>
          <a:xfrm>
            <a:off x="457200" y="6363145"/>
            <a:ext cx="2743200" cy="365125"/>
          </a:xfrm>
        </p:spPr>
        <p:txBody>
          <a:bodyPr anchor="ctr">
            <a:normAutofit/>
          </a:bodyPr>
          <a:lstStyle/>
          <a:p>
            <a:pPr>
              <a:spcAft>
                <a:spcPts val="600"/>
              </a:spcAft>
              <a:defRPr/>
            </a:pPr>
            <a:fld id="{42E3DDAF-209E-4E92-BE5E-5819F6D19027}" type="slidenum">
              <a:rPr lang="en-US" smtClean="0"/>
              <a:pPr>
                <a:spcAft>
                  <a:spcPts val="600"/>
                </a:spcAft>
                <a:defRPr/>
              </a:pPr>
              <a:t>25</a:t>
            </a:fld>
            <a:endParaRPr lang="en-US"/>
          </a:p>
        </p:txBody>
      </p:sp>
      <p:sp>
        <p:nvSpPr>
          <p:cNvPr id="9" name="TextBox 8">
            <a:extLst>
              <a:ext uri="{FF2B5EF4-FFF2-40B4-BE49-F238E27FC236}">
                <a16:creationId xmlns:a16="http://schemas.microsoft.com/office/drawing/2014/main" id="{E8AD2712-22C9-4B98-AA2C-709A4B167C15}"/>
              </a:ext>
            </a:extLst>
          </p:cNvPr>
          <p:cNvSpPr txBox="1"/>
          <p:nvPr/>
        </p:nvSpPr>
        <p:spPr>
          <a:xfrm>
            <a:off x="457200" y="5478901"/>
            <a:ext cx="11366626" cy="369332"/>
          </a:xfrm>
          <a:prstGeom prst="rect">
            <a:avLst/>
          </a:prstGeom>
          <a:noFill/>
        </p:spPr>
        <p:txBody>
          <a:bodyPr wrap="square" rtlCol="0">
            <a:spAutoFit/>
          </a:bodyPr>
          <a:lstStyle/>
          <a:p>
            <a:r>
              <a:rPr lang="en-US" b="0" i="0" dirty="0">
                <a:solidFill>
                  <a:srgbClr val="00B050"/>
                </a:solidFill>
                <a:effectLst/>
                <a:latin typeface="Segoe UI" panose="020B0502040204020203" pitchFamily="34" charset="0"/>
              </a:rPr>
              <a:t>green line </a:t>
            </a:r>
            <a:r>
              <a:rPr lang="en-US" b="0" i="0" dirty="0">
                <a:solidFill>
                  <a:srgbClr val="242424"/>
                </a:solidFill>
                <a:effectLst/>
                <a:latin typeface="Segoe UI" panose="020B0502040204020203" pitchFamily="34" charset="0"/>
              </a:rPr>
              <a:t>= student likelihood, </a:t>
            </a:r>
            <a:r>
              <a:rPr lang="en-US" b="0" i="0" dirty="0">
                <a:solidFill>
                  <a:srgbClr val="FF0000"/>
                </a:solidFill>
                <a:effectLst/>
                <a:latin typeface="Segoe UI" panose="020B0502040204020203" pitchFamily="34" charset="0"/>
              </a:rPr>
              <a:t>red line </a:t>
            </a:r>
            <a:r>
              <a:rPr lang="en-US" b="0" i="0" dirty="0">
                <a:solidFill>
                  <a:srgbClr val="242424"/>
                </a:solidFill>
                <a:effectLst/>
                <a:latin typeface="Segoe UI" panose="020B0502040204020203" pitchFamily="34" charset="0"/>
              </a:rPr>
              <a:t>= prior/conditioning model, </a:t>
            </a:r>
            <a:r>
              <a:rPr lang="en-US" b="1" i="0" dirty="0">
                <a:solidFill>
                  <a:srgbClr val="242424"/>
                </a:solidFill>
                <a:effectLst/>
                <a:latin typeface="Segoe UI" panose="020B0502040204020203" pitchFamily="34" charset="0"/>
              </a:rPr>
              <a:t>black line</a:t>
            </a:r>
            <a:r>
              <a:rPr lang="en-US" b="0" i="0" dirty="0">
                <a:solidFill>
                  <a:srgbClr val="242424"/>
                </a:solidFill>
                <a:effectLst/>
                <a:latin typeface="Segoe UI" panose="020B0502040204020203" pitchFamily="34" charset="0"/>
              </a:rPr>
              <a:t> = overall (convolution of both)</a:t>
            </a:r>
            <a:endParaRPr lang="en-US" dirty="0"/>
          </a:p>
        </p:txBody>
      </p:sp>
      <p:pic>
        <p:nvPicPr>
          <p:cNvPr id="5" name="Picture 4">
            <a:extLst>
              <a:ext uri="{FF2B5EF4-FFF2-40B4-BE49-F238E27FC236}">
                <a16:creationId xmlns:a16="http://schemas.microsoft.com/office/drawing/2014/main" id="{60341A0A-5C41-4306-B79F-73F9AAA0534B}"/>
              </a:ext>
            </a:extLst>
          </p:cNvPr>
          <p:cNvPicPr>
            <a:picLocks noChangeAspect="1"/>
          </p:cNvPicPr>
          <p:nvPr/>
        </p:nvPicPr>
        <p:blipFill>
          <a:blip r:embed="rId5"/>
          <a:stretch>
            <a:fillRect/>
          </a:stretch>
        </p:blipFill>
        <p:spPr>
          <a:xfrm>
            <a:off x="2188708" y="1458184"/>
            <a:ext cx="7163521" cy="645959"/>
          </a:xfrm>
          <a:prstGeom prst="rect">
            <a:avLst/>
          </a:prstGeom>
        </p:spPr>
      </p:pic>
    </p:spTree>
    <p:extLst>
      <p:ext uri="{BB962C8B-B14F-4D97-AF65-F5344CB8AC3E}">
        <p14:creationId xmlns:p14="http://schemas.microsoft.com/office/powerpoint/2010/main" val="802454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8962-0694-4FA5-BB6A-130E302510C4}"/>
              </a:ext>
            </a:extLst>
          </p:cNvPr>
          <p:cNvSpPr>
            <a:spLocks noGrp="1"/>
          </p:cNvSpPr>
          <p:nvPr>
            <p:ph type="title"/>
          </p:nvPr>
        </p:nvSpPr>
        <p:spPr>
          <a:xfrm>
            <a:off x="458724" y="0"/>
            <a:ext cx="11274552" cy="1051560"/>
          </a:xfrm>
        </p:spPr>
        <p:txBody>
          <a:bodyPr anchor="b">
            <a:normAutofit/>
          </a:bodyPr>
          <a:lstStyle/>
          <a:p>
            <a:r>
              <a:rPr lang="en-US" dirty="0"/>
              <a:t>The Direct Estimation approach</a:t>
            </a:r>
          </a:p>
        </p:txBody>
      </p:sp>
      <p:sp>
        <p:nvSpPr>
          <p:cNvPr id="10" name="Text Placeholder 3">
            <a:extLst>
              <a:ext uri="{FF2B5EF4-FFF2-40B4-BE49-F238E27FC236}">
                <a16:creationId xmlns:a16="http://schemas.microsoft.com/office/drawing/2014/main" id="{DEF15D11-F2EB-6E48-DA37-AD2200742216}"/>
              </a:ext>
            </a:extLst>
          </p:cNvPr>
          <p:cNvSpPr>
            <a:spLocks noGrp="1"/>
          </p:cNvSpPr>
          <p:nvPr>
            <p:ph type="body" sz="quarter" idx="17"/>
          </p:nvPr>
        </p:nvSpPr>
        <p:spPr>
          <a:xfrm>
            <a:off x="457201" y="5806276"/>
            <a:ext cx="11277600" cy="338328"/>
          </a:xfrm>
        </p:spPr>
        <p:txBody>
          <a:bodyPr/>
          <a:lstStyle/>
          <a:p>
            <a:endParaRPr lang="en-US"/>
          </a:p>
        </p:txBody>
      </p:sp>
      <p:sp>
        <p:nvSpPr>
          <p:cNvPr id="4" name="Slide Number Placeholder 3">
            <a:extLst>
              <a:ext uri="{FF2B5EF4-FFF2-40B4-BE49-F238E27FC236}">
                <a16:creationId xmlns:a16="http://schemas.microsoft.com/office/drawing/2014/main" id="{BD8DBB74-30DE-44CD-949E-1AEAE4C63E48}"/>
              </a:ext>
            </a:extLst>
          </p:cNvPr>
          <p:cNvSpPr>
            <a:spLocks noGrp="1"/>
          </p:cNvSpPr>
          <p:nvPr>
            <p:ph type="sldNum" sz="quarter" idx="12"/>
          </p:nvPr>
        </p:nvSpPr>
        <p:spPr>
          <a:xfrm>
            <a:off x="457200" y="6363145"/>
            <a:ext cx="2743200" cy="365125"/>
          </a:xfrm>
        </p:spPr>
        <p:txBody>
          <a:bodyPr anchor="ctr">
            <a:normAutofit/>
          </a:bodyPr>
          <a:lstStyle/>
          <a:p>
            <a:pPr>
              <a:spcAft>
                <a:spcPts val="600"/>
              </a:spcAft>
              <a:defRPr/>
            </a:pPr>
            <a:fld id="{42E3DDAF-209E-4E92-BE5E-5819F6D19027}" type="slidenum">
              <a:rPr lang="en-US" smtClean="0"/>
              <a:pPr>
                <a:spcAft>
                  <a:spcPts val="600"/>
                </a:spcAft>
                <a:defRPr/>
              </a:pPr>
              <a:t>26</a:t>
            </a:fld>
            <a:endParaRPr lang="en-US"/>
          </a:p>
        </p:txBody>
      </p:sp>
      <p:graphicFrame>
        <p:nvGraphicFramePr>
          <p:cNvPr id="6" name="Content Placeholder 2">
            <a:extLst>
              <a:ext uri="{FF2B5EF4-FFF2-40B4-BE49-F238E27FC236}">
                <a16:creationId xmlns:a16="http://schemas.microsoft.com/office/drawing/2014/main" id="{F40E487D-6EDA-71DB-B84B-7E39B3D0D3A4}"/>
              </a:ext>
            </a:extLst>
          </p:cNvPr>
          <p:cNvGraphicFramePr>
            <a:graphicFrameLocks noGrp="1"/>
          </p:cNvGraphicFramePr>
          <p:nvPr>
            <p:ph sz="quarter" idx="14"/>
            <p:extLst>
              <p:ext uri="{D42A27DB-BD31-4B8C-83A1-F6EECF244321}">
                <p14:modId xmlns:p14="http://schemas.microsoft.com/office/powerpoint/2010/main" val="1647593328"/>
              </p:ext>
            </p:extLst>
          </p:nvPr>
        </p:nvGraphicFramePr>
        <p:xfrm>
          <a:off x="457200" y="1307592"/>
          <a:ext cx="11274552" cy="4498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56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24" y="0"/>
            <a:ext cx="11274552" cy="1051560"/>
          </a:xfrm>
        </p:spPr>
        <p:txBody>
          <a:bodyPr anchor="b">
            <a:normAutofit/>
          </a:bodyPr>
          <a:lstStyle/>
          <a:p>
            <a:r>
              <a:rPr lang="en-US" dirty="0"/>
              <a:t>The Plausible Values approach</a:t>
            </a:r>
            <a:endParaRPr lang="en-US"/>
          </a:p>
        </p:txBody>
      </p:sp>
      <p:sp>
        <p:nvSpPr>
          <p:cNvPr id="15" name="Text Placeholder 3">
            <a:extLst>
              <a:ext uri="{FF2B5EF4-FFF2-40B4-BE49-F238E27FC236}">
                <a16:creationId xmlns:a16="http://schemas.microsoft.com/office/drawing/2014/main" id="{A284BEC2-572E-9220-FFA7-E1C44AC4908C}"/>
              </a:ext>
            </a:extLst>
          </p:cNvPr>
          <p:cNvSpPr>
            <a:spLocks noGrp="1"/>
          </p:cNvSpPr>
          <p:nvPr>
            <p:ph type="body" sz="quarter" idx="14"/>
          </p:nvPr>
        </p:nvSpPr>
        <p:spPr>
          <a:xfrm>
            <a:off x="457201" y="5806276"/>
            <a:ext cx="11277600" cy="338328"/>
          </a:xfrm>
        </p:spPr>
        <p:txBody>
          <a:bodyPr/>
          <a:lstStyle/>
          <a:p>
            <a:endParaRPr lang="en-US"/>
          </a:p>
        </p:txBody>
      </p:sp>
      <p:sp>
        <p:nvSpPr>
          <p:cNvPr id="4" name="Slide Number Placeholder 3"/>
          <p:cNvSpPr>
            <a:spLocks noGrp="1"/>
          </p:cNvSpPr>
          <p:nvPr>
            <p:ph type="sldNum" sz="quarter" idx="16"/>
          </p:nvPr>
        </p:nvSpPr>
        <p:spPr>
          <a:xfrm>
            <a:off x="457200" y="6363145"/>
            <a:ext cx="2743200" cy="365125"/>
          </a:xfrm>
        </p:spPr>
        <p:txBody>
          <a:bodyPr anchor="ctr">
            <a:normAutofit/>
          </a:bodyPr>
          <a:lstStyle/>
          <a:p>
            <a:pPr>
              <a:spcAft>
                <a:spcPts val="600"/>
              </a:spcAft>
              <a:defRPr/>
            </a:pPr>
            <a:fld id="{42E3DDAF-209E-4E92-BE5E-5819F6D19027}" type="slidenum">
              <a:rPr lang="en-US" smtClean="0"/>
              <a:pPr>
                <a:spcAft>
                  <a:spcPts val="600"/>
                </a:spcAft>
                <a:defRPr/>
              </a:pPr>
              <a:t>27</a:t>
            </a:fld>
            <a:endParaRPr lang="en-US"/>
          </a:p>
        </p:txBody>
      </p:sp>
      <p:graphicFrame>
        <p:nvGraphicFramePr>
          <p:cNvPr id="11" name="Content Placeholder 2">
            <a:extLst>
              <a:ext uri="{FF2B5EF4-FFF2-40B4-BE49-F238E27FC236}">
                <a16:creationId xmlns:a16="http://schemas.microsoft.com/office/drawing/2014/main" id="{AB95ACAF-E5BA-94BE-CFFC-FCB8526EA1B5}"/>
              </a:ext>
            </a:extLst>
          </p:cNvPr>
          <p:cNvGraphicFramePr>
            <a:graphicFrameLocks noGrp="1"/>
          </p:cNvGraphicFramePr>
          <p:nvPr>
            <p:ph sz="quarter" idx="17"/>
            <p:extLst>
              <p:ext uri="{D42A27DB-BD31-4B8C-83A1-F6EECF244321}">
                <p14:modId xmlns:p14="http://schemas.microsoft.com/office/powerpoint/2010/main" val="3459242007"/>
              </p:ext>
            </p:extLst>
          </p:nvPr>
        </p:nvGraphicFramePr>
        <p:xfrm>
          <a:off x="457200" y="1307592"/>
          <a:ext cx="11274425" cy="4498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188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50AF280-97DD-0682-5D5D-F699D8B1F429}"/>
              </a:ext>
            </a:extLst>
          </p:cNvPr>
          <p:cNvSpPr>
            <a:spLocks noGrp="1"/>
          </p:cNvSpPr>
          <p:nvPr>
            <p:ph type="title"/>
          </p:nvPr>
        </p:nvSpPr>
        <p:spPr>
          <a:xfrm>
            <a:off x="458724" y="0"/>
            <a:ext cx="11274552" cy="1051560"/>
          </a:xfrm>
        </p:spPr>
        <p:txBody>
          <a:bodyPr anchor="b">
            <a:normAutofit/>
          </a:bodyPr>
          <a:lstStyle/>
          <a:p>
            <a:r>
              <a:rPr lang="en-US" dirty="0"/>
              <a:t>Pro and con of the PV approach</a:t>
            </a:r>
          </a:p>
        </p:txBody>
      </p:sp>
      <p:sp>
        <p:nvSpPr>
          <p:cNvPr id="15" name="Content Placeholder 2">
            <a:extLst>
              <a:ext uri="{FF2B5EF4-FFF2-40B4-BE49-F238E27FC236}">
                <a16:creationId xmlns:a16="http://schemas.microsoft.com/office/drawing/2014/main" id="{93CBF46C-CD79-7394-BD73-C7C72DBC79DD}"/>
              </a:ext>
            </a:extLst>
          </p:cNvPr>
          <p:cNvSpPr>
            <a:spLocks noGrp="1"/>
          </p:cNvSpPr>
          <p:nvPr>
            <p:ph sz="half" idx="1"/>
          </p:nvPr>
        </p:nvSpPr>
        <p:spPr>
          <a:xfrm>
            <a:off x="457200" y="1307592"/>
            <a:ext cx="5506848" cy="4498848"/>
          </a:xfrm>
        </p:spPr>
        <p:txBody>
          <a:bodyPr>
            <a:normAutofit fontScale="92500"/>
          </a:bodyPr>
          <a:lstStyle/>
          <a:p>
            <a:r>
              <a:rPr lang="en-US" dirty="0"/>
              <a:t>Already available in the datasets. Existing statical packages to handle them. </a:t>
            </a:r>
          </a:p>
          <a:p>
            <a:r>
              <a:rPr lang="en-US" b="0" i="0" dirty="0"/>
              <a:t>You can only use covariates that were included in the conditioning model for PVs</a:t>
            </a:r>
            <a:endParaRPr lang="en-US" dirty="0"/>
          </a:p>
          <a:p>
            <a:pPr lvl="1"/>
            <a:r>
              <a:rPr lang="en-US" dirty="0"/>
              <a:t>Adding new variable to analytical </a:t>
            </a:r>
            <a:r>
              <a:rPr lang="en-US"/>
              <a:t>model may bias </a:t>
            </a:r>
            <a:r>
              <a:rPr lang="en-US" dirty="0"/>
              <a:t>the results.</a:t>
            </a:r>
          </a:p>
          <a:p>
            <a:r>
              <a:rPr lang="en-US" dirty="0"/>
              <a:t>Computation intensive. Have to rely on testing companies and special internal software.</a:t>
            </a:r>
          </a:p>
          <a:p>
            <a:endParaRPr lang="en-US" dirty="0"/>
          </a:p>
          <a:p>
            <a:endParaRPr lang="en-US" dirty="0"/>
          </a:p>
        </p:txBody>
      </p:sp>
      <p:pic>
        <p:nvPicPr>
          <p:cNvPr id="19" name="Video 18">
            <a:extLst>
              <a:ext uri="{FF2B5EF4-FFF2-40B4-BE49-F238E27FC236}">
                <a16:creationId xmlns:a16="http://schemas.microsoft.com/office/drawing/2014/main" id="{68E4B24B-0234-2C1C-197B-C127C82139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0950" b="-1"/>
          <a:stretch/>
        </p:blipFill>
        <p:spPr>
          <a:xfrm>
            <a:off x="6226429" y="1307592"/>
            <a:ext cx="5506848" cy="4498848"/>
          </a:xfrm>
          <a:prstGeom prst="rect">
            <a:avLst/>
          </a:prstGeom>
          <a:noFill/>
        </p:spPr>
      </p:pic>
      <p:sp>
        <p:nvSpPr>
          <p:cNvPr id="23" name="Text Placeholder 4">
            <a:extLst>
              <a:ext uri="{FF2B5EF4-FFF2-40B4-BE49-F238E27FC236}">
                <a16:creationId xmlns:a16="http://schemas.microsoft.com/office/drawing/2014/main" id="{C46D8410-3D2E-0D14-8C4B-16F03EAB3DDB}"/>
              </a:ext>
            </a:extLst>
          </p:cNvPr>
          <p:cNvSpPr>
            <a:spLocks noGrp="1"/>
          </p:cNvSpPr>
          <p:nvPr>
            <p:ph type="body" sz="quarter" idx="14"/>
          </p:nvPr>
        </p:nvSpPr>
        <p:spPr>
          <a:xfrm>
            <a:off x="457201" y="5806276"/>
            <a:ext cx="11277600" cy="338328"/>
          </a:xfrm>
        </p:spPr>
        <p:txBody>
          <a:bodyPr/>
          <a:lstStyle/>
          <a:p>
            <a:endParaRPr lang="en-US"/>
          </a:p>
        </p:txBody>
      </p:sp>
      <p:sp>
        <p:nvSpPr>
          <p:cNvPr id="6" name="Slide Number Placeholder 5">
            <a:extLst>
              <a:ext uri="{FF2B5EF4-FFF2-40B4-BE49-F238E27FC236}">
                <a16:creationId xmlns:a16="http://schemas.microsoft.com/office/drawing/2014/main" id="{80977132-AF59-4819-AD7E-72C6642E06FD}"/>
              </a:ext>
            </a:extLst>
          </p:cNvPr>
          <p:cNvSpPr>
            <a:spLocks noGrp="1"/>
          </p:cNvSpPr>
          <p:nvPr>
            <p:ph type="sldNum" sz="quarter" idx="19"/>
          </p:nvPr>
        </p:nvSpPr>
        <p:spPr>
          <a:xfrm>
            <a:off x="457200" y="6363145"/>
            <a:ext cx="2743200" cy="365125"/>
          </a:xfrm>
        </p:spPr>
        <p:txBody>
          <a:bodyPr anchor="ctr">
            <a:normAutofit/>
          </a:bodyPr>
          <a:lstStyle/>
          <a:p>
            <a:pPr>
              <a:spcAft>
                <a:spcPts val="600"/>
              </a:spcAft>
            </a:pPr>
            <a:fld id="{099FCFC3-F25B-8942-B4D0-10B982CA717A}" type="slidenum">
              <a:rPr lang="en-US" smtClean="0"/>
              <a:pPr>
                <a:spcAft>
                  <a:spcPts val="600"/>
                </a:spcAft>
              </a:pPr>
              <a:t>28</a:t>
            </a:fld>
            <a:endParaRPr lang="en-US"/>
          </a:p>
        </p:txBody>
      </p:sp>
    </p:spTree>
    <p:extLst>
      <p:ext uri="{BB962C8B-B14F-4D97-AF65-F5344CB8AC3E}">
        <p14:creationId xmlns:p14="http://schemas.microsoft.com/office/powerpoint/2010/main" val="28282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mute="1">
                <p:cTn id="12" repeatCount="indefinite" fill="hold" display="0">
                  <p:stCondLst>
                    <p:cond delay="indefinite"/>
                  </p:stCondLst>
                </p:cTn>
                <p:tgtEl>
                  <p:spTgt spid="1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7F5A-0D85-4A92-9647-6FA6D5ED0F8B}"/>
              </a:ext>
            </a:extLst>
          </p:cNvPr>
          <p:cNvSpPr>
            <a:spLocks noGrp="1"/>
          </p:cNvSpPr>
          <p:nvPr>
            <p:ph type="title"/>
          </p:nvPr>
        </p:nvSpPr>
        <p:spPr>
          <a:xfrm>
            <a:off x="457200" y="0"/>
            <a:ext cx="11338560" cy="996696"/>
          </a:xfrm>
        </p:spPr>
        <p:txBody>
          <a:bodyPr anchor="b">
            <a:normAutofit/>
          </a:bodyPr>
          <a:lstStyle/>
          <a:p>
            <a:r>
              <a:rPr lang="en-US" dirty="0"/>
              <a:t>Advantages of the Direct Estimation approach</a:t>
            </a:r>
          </a:p>
        </p:txBody>
      </p:sp>
      <p:pic>
        <p:nvPicPr>
          <p:cNvPr id="13" name="Picture 6" descr="Digital financial graph">
            <a:extLst>
              <a:ext uri="{FF2B5EF4-FFF2-40B4-BE49-F238E27FC236}">
                <a16:creationId xmlns:a16="http://schemas.microsoft.com/office/drawing/2014/main" id="{9C70A13B-818B-FCCA-F43B-8E11F3A21621}"/>
              </a:ext>
            </a:extLst>
          </p:cNvPr>
          <p:cNvPicPr>
            <a:picLocks noChangeAspect="1"/>
          </p:cNvPicPr>
          <p:nvPr/>
        </p:nvPicPr>
        <p:blipFill rotWithShape="1">
          <a:blip r:embed="rId2"/>
          <a:srcRect l="22830" r="7544" b="1"/>
          <a:stretch/>
        </p:blipFill>
        <p:spPr>
          <a:xfrm>
            <a:off x="457200" y="1307592"/>
            <a:ext cx="5568696" cy="4498848"/>
          </a:xfrm>
          <a:prstGeom prst="rect">
            <a:avLst/>
          </a:prstGeom>
          <a:noFill/>
        </p:spPr>
      </p:pic>
      <p:sp>
        <p:nvSpPr>
          <p:cNvPr id="3" name="Content Placeholder 2">
            <a:extLst>
              <a:ext uri="{FF2B5EF4-FFF2-40B4-BE49-F238E27FC236}">
                <a16:creationId xmlns:a16="http://schemas.microsoft.com/office/drawing/2014/main" id="{D8653993-6679-4B86-B458-EFB5A20B397F}"/>
              </a:ext>
            </a:extLst>
          </p:cNvPr>
          <p:cNvSpPr>
            <a:spLocks noGrp="1"/>
          </p:cNvSpPr>
          <p:nvPr>
            <p:ph sz="quarter" idx="19"/>
          </p:nvPr>
        </p:nvSpPr>
        <p:spPr>
          <a:xfrm>
            <a:off x="6227064" y="1307592"/>
            <a:ext cx="5568696" cy="4498848"/>
          </a:xfrm>
        </p:spPr>
        <p:txBody>
          <a:bodyPr>
            <a:normAutofit/>
          </a:bodyPr>
          <a:lstStyle/>
          <a:p>
            <a:r>
              <a:rPr lang="en-US" dirty="0"/>
              <a:t>Allows to add covariates (e.g., PC or external variables) without biasing the analytical results</a:t>
            </a:r>
          </a:p>
          <a:p>
            <a:r>
              <a:rPr lang="en-US" b="0" i="0" dirty="0"/>
              <a:t>Allow to an</a:t>
            </a:r>
            <a:r>
              <a:rPr lang="en-US" dirty="0"/>
              <a:t>alyze NAEP/TIMSS data properly with selected important covariates and your variables of interest</a:t>
            </a:r>
          </a:p>
          <a:p>
            <a:endParaRPr lang="en-US" dirty="0"/>
          </a:p>
          <a:p>
            <a:pPr marL="0" indent="0">
              <a:buNone/>
            </a:pPr>
            <a:endParaRPr lang="en-US" dirty="0"/>
          </a:p>
          <a:p>
            <a:endParaRPr lang="en-US" dirty="0"/>
          </a:p>
        </p:txBody>
      </p:sp>
      <p:sp>
        <p:nvSpPr>
          <p:cNvPr id="14" name="Text Placeholder 4">
            <a:extLst>
              <a:ext uri="{FF2B5EF4-FFF2-40B4-BE49-F238E27FC236}">
                <a16:creationId xmlns:a16="http://schemas.microsoft.com/office/drawing/2014/main" id="{23635383-FF34-B6C2-76CA-2EDE84A63A2A}"/>
              </a:ext>
            </a:extLst>
          </p:cNvPr>
          <p:cNvSpPr>
            <a:spLocks noGrp="1"/>
          </p:cNvSpPr>
          <p:nvPr>
            <p:ph type="body" sz="quarter" idx="14"/>
          </p:nvPr>
        </p:nvSpPr>
        <p:spPr>
          <a:xfrm>
            <a:off x="457201" y="5806276"/>
            <a:ext cx="11277600" cy="338328"/>
          </a:xfrm>
        </p:spPr>
        <p:txBody>
          <a:bodyPr/>
          <a:lstStyle/>
          <a:p>
            <a:endParaRPr lang="en-US"/>
          </a:p>
        </p:txBody>
      </p:sp>
      <p:sp>
        <p:nvSpPr>
          <p:cNvPr id="5" name="Slide Number Placeholder 4">
            <a:extLst>
              <a:ext uri="{FF2B5EF4-FFF2-40B4-BE49-F238E27FC236}">
                <a16:creationId xmlns:a16="http://schemas.microsoft.com/office/drawing/2014/main" id="{28068179-9B35-4820-B298-1C8BC6EE7AD0}"/>
              </a:ext>
            </a:extLst>
          </p:cNvPr>
          <p:cNvSpPr>
            <a:spLocks noGrp="1"/>
          </p:cNvSpPr>
          <p:nvPr>
            <p:ph type="sldNum" sz="quarter" idx="21"/>
          </p:nvPr>
        </p:nvSpPr>
        <p:spPr>
          <a:xfrm>
            <a:off x="457200" y="6363145"/>
            <a:ext cx="2743200" cy="365125"/>
          </a:xfrm>
        </p:spPr>
        <p:txBody>
          <a:bodyPr anchor="ctr">
            <a:normAutofit/>
          </a:bodyPr>
          <a:lstStyle/>
          <a:p>
            <a:pPr>
              <a:spcAft>
                <a:spcPts val="600"/>
              </a:spcAft>
            </a:pPr>
            <a:fld id="{099FCFC3-F25B-8942-B4D0-10B982CA717A}" type="slidenum">
              <a:rPr lang="en-US" smtClean="0"/>
              <a:pPr>
                <a:spcAft>
                  <a:spcPts val="600"/>
                </a:spcAft>
              </a:pPr>
              <a:t>29</a:t>
            </a:fld>
            <a:endParaRPr lang="en-US"/>
          </a:p>
        </p:txBody>
      </p:sp>
    </p:spTree>
    <p:extLst>
      <p:ext uri="{BB962C8B-B14F-4D97-AF65-F5344CB8AC3E}">
        <p14:creationId xmlns:p14="http://schemas.microsoft.com/office/powerpoint/2010/main" val="3808053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B3AF-3B6A-4BF6-9D0E-F2D7D52E94BC}"/>
              </a:ext>
            </a:extLst>
          </p:cNvPr>
          <p:cNvSpPr>
            <a:spLocks noGrp="1"/>
          </p:cNvSpPr>
          <p:nvPr>
            <p:ph type="title"/>
          </p:nvPr>
        </p:nvSpPr>
        <p:spPr/>
        <p:txBody>
          <a:bodyPr/>
          <a:lstStyle/>
          <a:p>
            <a:r>
              <a:rPr lang="en-US" dirty="0"/>
              <a:t>What are Plausible Values?</a:t>
            </a:r>
          </a:p>
        </p:txBody>
      </p:sp>
      <p:sp>
        <p:nvSpPr>
          <p:cNvPr id="3" name="Content Placeholder 2">
            <a:extLst>
              <a:ext uri="{FF2B5EF4-FFF2-40B4-BE49-F238E27FC236}">
                <a16:creationId xmlns:a16="http://schemas.microsoft.com/office/drawing/2014/main" id="{C60C7B94-4A49-47C8-A7DA-02EE409C0EC6}"/>
              </a:ext>
            </a:extLst>
          </p:cNvPr>
          <p:cNvSpPr>
            <a:spLocks noGrp="1"/>
          </p:cNvSpPr>
          <p:nvPr>
            <p:ph idx="1"/>
          </p:nvPr>
        </p:nvSpPr>
        <p:spPr>
          <a:xfrm>
            <a:off x="457201" y="3233530"/>
            <a:ext cx="8124092" cy="2572910"/>
          </a:xfrm>
        </p:spPr>
        <p:txBody>
          <a:bodyPr>
            <a:normAutofit/>
          </a:bodyPr>
          <a:lstStyle/>
          <a:p>
            <a:r>
              <a:rPr lang="en-US" dirty="0"/>
              <a:t>Proficiency estimates for an individual student, drawn at random from a conditional distribution of potential scale scores.</a:t>
            </a:r>
          </a:p>
          <a:p>
            <a:r>
              <a:rPr lang="en-US" dirty="0"/>
              <a:t>All available plausible values should be used when calculating summary statistics for groups of students</a:t>
            </a:r>
          </a:p>
        </p:txBody>
      </p:sp>
      <p:sp>
        <p:nvSpPr>
          <p:cNvPr id="4" name="Slide Number Placeholder 3">
            <a:extLst>
              <a:ext uri="{FF2B5EF4-FFF2-40B4-BE49-F238E27FC236}">
                <a16:creationId xmlns:a16="http://schemas.microsoft.com/office/drawing/2014/main" id="{C6D5D78C-8539-4757-8AED-2EF761396482}"/>
              </a:ext>
            </a:extLst>
          </p:cNvPr>
          <p:cNvSpPr>
            <a:spLocks noGrp="1"/>
          </p:cNvSpPr>
          <p:nvPr>
            <p:ph type="sldNum" sz="quarter" idx="10"/>
          </p:nvPr>
        </p:nvSpPr>
        <p:spPr/>
        <p:txBody>
          <a:bodyPr/>
          <a:lstStyle/>
          <a:p>
            <a:pPr>
              <a:defRPr/>
            </a:pPr>
            <a:fld id="{42E3DDAF-209E-4E92-BE5E-5819F6D19027}" type="slidenum">
              <a:rPr lang="en-US" smtClean="0"/>
              <a:pPr>
                <a:defRPr/>
              </a:pPr>
              <a:t>3</a:t>
            </a:fld>
            <a:endParaRPr lang="en-US"/>
          </a:p>
        </p:txBody>
      </p:sp>
      <p:pic>
        <p:nvPicPr>
          <p:cNvPr id="5" name="Picture 4">
            <a:extLst>
              <a:ext uri="{FF2B5EF4-FFF2-40B4-BE49-F238E27FC236}">
                <a16:creationId xmlns:a16="http://schemas.microsoft.com/office/drawing/2014/main" id="{E26FE41C-9198-4C95-A982-8DCF1CC07CEE}"/>
              </a:ext>
            </a:extLst>
          </p:cNvPr>
          <p:cNvPicPr>
            <a:picLocks noChangeAspect="1"/>
          </p:cNvPicPr>
          <p:nvPr/>
        </p:nvPicPr>
        <p:blipFill>
          <a:blip r:embed="rId3"/>
          <a:stretch>
            <a:fillRect/>
          </a:stretch>
        </p:blipFill>
        <p:spPr>
          <a:xfrm>
            <a:off x="682431" y="1707477"/>
            <a:ext cx="10449450" cy="969348"/>
          </a:xfrm>
          <a:prstGeom prst="rect">
            <a:avLst/>
          </a:prstGeom>
        </p:spPr>
      </p:pic>
      <p:pic>
        <p:nvPicPr>
          <p:cNvPr id="7" name="Picture 6" descr="A picture containing text, painted, automaton&#10;&#10;Description automatically generated">
            <a:extLst>
              <a:ext uri="{FF2B5EF4-FFF2-40B4-BE49-F238E27FC236}">
                <a16:creationId xmlns:a16="http://schemas.microsoft.com/office/drawing/2014/main" id="{4A8E93CE-DEE6-4F81-B537-9D83D7C846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8770" y="3585686"/>
            <a:ext cx="3014506" cy="1625321"/>
          </a:xfrm>
          <a:prstGeom prst="rect">
            <a:avLst/>
          </a:prstGeom>
        </p:spPr>
      </p:pic>
    </p:spTree>
    <p:extLst>
      <p:ext uri="{BB962C8B-B14F-4D97-AF65-F5344CB8AC3E}">
        <p14:creationId xmlns:p14="http://schemas.microsoft.com/office/powerpoint/2010/main" val="8923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24" y="0"/>
            <a:ext cx="8759470" cy="1051560"/>
          </a:xfrm>
        </p:spPr>
        <p:txBody>
          <a:bodyPr>
            <a:normAutofit/>
          </a:bodyPr>
          <a:lstStyle/>
          <a:p>
            <a:r>
              <a:rPr lang="en-US" dirty="0"/>
              <a:t>Why use Dire and </a:t>
            </a:r>
            <a:r>
              <a:rPr lang="en-US" dirty="0" err="1"/>
              <a:t>EdSurvey</a:t>
            </a:r>
            <a:r>
              <a:rPr lang="en-US" dirty="0"/>
              <a:t>?</a:t>
            </a:r>
          </a:p>
        </p:txBody>
      </p:sp>
      <p:graphicFrame>
        <p:nvGraphicFramePr>
          <p:cNvPr id="5" name="Content Placeholder 4">
            <a:extLst>
              <a:ext uri="{FF2B5EF4-FFF2-40B4-BE49-F238E27FC236}">
                <a16:creationId xmlns:a16="http://schemas.microsoft.com/office/drawing/2014/main" id="{485CA8CD-2A98-4BB9-B189-E06049997912}"/>
              </a:ext>
            </a:extLst>
          </p:cNvPr>
          <p:cNvGraphicFramePr>
            <a:graphicFrameLocks noGrp="1"/>
          </p:cNvGraphicFramePr>
          <p:nvPr>
            <p:ph sz="quarter" idx="19"/>
            <p:extLst>
              <p:ext uri="{D42A27DB-BD31-4B8C-83A1-F6EECF244321}">
                <p14:modId xmlns:p14="http://schemas.microsoft.com/office/powerpoint/2010/main" val="930902290"/>
              </p:ext>
            </p:extLst>
          </p:nvPr>
        </p:nvGraphicFramePr>
        <p:xfrm>
          <a:off x="457198" y="1394234"/>
          <a:ext cx="9193795" cy="4412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8">
            <a:extLst>
              <a:ext uri="{FF2B5EF4-FFF2-40B4-BE49-F238E27FC236}">
                <a16:creationId xmlns:a16="http://schemas.microsoft.com/office/drawing/2014/main" id="{9943492B-33DB-4105-BB75-DEA0C130B30D}"/>
              </a:ext>
            </a:extLst>
          </p:cNvPr>
          <p:cNvSpPr>
            <a:spLocks noGrp="1"/>
          </p:cNvSpPr>
          <p:nvPr>
            <p:ph type="body" sz="quarter" idx="14"/>
          </p:nvPr>
        </p:nvSpPr>
        <p:spPr/>
        <p:txBody>
          <a:bodyPr/>
          <a:lstStyle/>
          <a:p>
            <a:endParaRPr lang="en-US"/>
          </a:p>
        </p:txBody>
      </p:sp>
      <p:sp>
        <p:nvSpPr>
          <p:cNvPr id="4" name="Slide Number Placeholder 3"/>
          <p:cNvSpPr>
            <a:spLocks noGrp="1"/>
          </p:cNvSpPr>
          <p:nvPr>
            <p:ph type="sldNum" sz="quarter" idx="17"/>
          </p:nvPr>
        </p:nvSpPr>
        <p:spPr/>
        <p:txBody>
          <a:bodyPr/>
          <a:lstStyle/>
          <a:p>
            <a:pPr>
              <a:defRPr/>
            </a:pPr>
            <a:fld id="{42E3DDAF-209E-4E92-BE5E-5819F6D19027}" type="slidenum">
              <a:rPr lang="en-US" smtClean="0"/>
              <a:pPr>
                <a:defRPr/>
              </a:pPr>
              <a:t>30</a:t>
            </a:fld>
            <a:endParaRPr lang="en-US"/>
          </a:p>
        </p:txBody>
      </p:sp>
      <p:pic>
        <p:nvPicPr>
          <p:cNvPr id="6" name="Picture 5" descr="A blue screen with white text&#10;&#10;Description automatically generated with low confidence">
            <a:extLst>
              <a:ext uri="{FF2B5EF4-FFF2-40B4-BE49-F238E27FC236}">
                <a16:creationId xmlns:a16="http://schemas.microsoft.com/office/drawing/2014/main" id="{7B8383C3-B975-4096-9169-A5E811EE1C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6441" y="3092508"/>
            <a:ext cx="2148844" cy="2225045"/>
          </a:xfrm>
          <a:prstGeom prst="rect">
            <a:avLst/>
          </a:prstGeom>
        </p:spPr>
      </p:pic>
      <p:pic>
        <p:nvPicPr>
          <p:cNvPr id="8" name="Picture 7" descr="A picture containing text, purple, pink&#10;&#10;Description automatically generated">
            <a:extLst>
              <a:ext uri="{FF2B5EF4-FFF2-40B4-BE49-F238E27FC236}">
                <a16:creationId xmlns:a16="http://schemas.microsoft.com/office/drawing/2014/main" id="{8B086F39-4785-4BF5-8078-366A853B18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6441" y="281711"/>
            <a:ext cx="2148844" cy="2225045"/>
          </a:xfrm>
          <a:prstGeom prst="rect">
            <a:avLst/>
          </a:prstGeom>
        </p:spPr>
      </p:pic>
    </p:spTree>
    <p:extLst>
      <p:ext uri="{BB962C8B-B14F-4D97-AF65-F5344CB8AC3E}">
        <p14:creationId xmlns:p14="http://schemas.microsoft.com/office/powerpoint/2010/main" val="2100220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a:bodyPr>
          <a:lstStyle/>
          <a:p>
            <a:r>
              <a:rPr lang="en-US" sz="2000" dirty="0" err="1"/>
              <a:t>Mislevy</a:t>
            </a:r>
            <a:r>
              <a:rPr lang="en-US" sz="2000" dirty="0"/>
              <a:t>, R. (1991). Randomization-based inference about latent variables from complex samples. </a:t>
            </a:r>
            <a:r>
              <a:rPr lang="en-US" sz="2000" i="1" dirty="0" err="1"/>
              <a:t>Psychometrika</a:t>
            </a:r>
            <a:r>
              <a:rPr lang="en-US" sz="2000" i="1" dirty="0"/>
              <a:t>, 56</a:t>
            </a:r>
            <a:r>
              <a:rPr lang="en-US" sz="2000" dirty="0"/>
              <a:t>, 177–196.</a:t>
            </a:r>
          </a:p>
          <a:p>
            <a:r>
              <a:rPr lang="en-US" sz="2000" dirty="0"/>
              <a:t>Rubin, D. (1987). </a:t>
            </a:r>
            <a:r>
              <a:rPr lang="en-US" sz="2000" i="1" dirty="0"/>
              <a:t>Multiple imputation for nonresponse in sample surveys. </a:t>
            </a:r>
            <a:r>
              <a:rPr lang="en-US" sz="2000" dirty="0"/>
              <a:t>New York: John Wiley.</a:t>
            </a:r>
          </a:p>
          <a:p>
            <a:r>
              <a:rPr lang="en-US" sz="2000" dirty="0"/>
              <a:t>Rutkowski, L., Gonzalez, E., </a:t>
            </a:r>
            <a:r>
              <a:rPr lang="en-US" sz="2000" dirty="0" err="1"/>
              <a:t>Joncas</a:t>
            </a:r>
            <a:r>
              <a:rPr lang="en-US" sz="2000" dirty="0"/>
              <a:t>, M., &amp; von </a:t>
            </a:r>
            <a:r>
              <a:rPr lang="en-US" sz="2000" dirty="0" err="1"/>
              <a:t>Davier</a:t>
            </a:r>
            <a:r>
              <a:rPr lang="en-US" sz="2000" dirty="0"/>
              <a:t>, M. (2010). International large-scale assessment data: Issues in secondary analysis and reporting. </a:t>
            </a:r>
            <a:r>
              <a:rPr lang="en-US" sz="2000" i="1" dirty="0"/>
              <a:t>Educational Researcher, 39</a:t>
            </a:r>
            <a:r>
              <a:rPr lang="en-US" sz="2000" dirty="0"/>
              <a:t>(2), 142-151.</a:t>
            </a:r>
          </a:p>
          <a:p>
            <a:r>
              <a:rPr lang="en-US" sz="2000" dirty="0"/>
              <a:t>von </a:t>
            </a:r>
            <a:r>
              <a:rPr lang="en-US" sz="2000" dirty="0" err="1"/>
              <a:t>Davier</a:t>
            </a:r>
            <a:r>
              <a:rPr lang="en-US" sz="2000" dirty="0"/>
              <a:t>, M., Gonzalez, E., &amp; </a:t>
            </a:r>
            <a:r>
              <a:rPr lang="en-US" sz="2000" dirty="0" err="1"/>
              <a:t>Mislevy</a:t>
            </a:r>
            <a:r>
              <a:rPr lang="en-US" sz="2000" dirty="0"/>
              <a:t>, R. (2009). Plausible values: What are they and why do we need them? </a:t>
            </a:r>
            <a:r>
              <a:rPr lang="en-US" sz="2000" i="1" dirty="0"/>
              <a:t>IERI Monograph Series: Issues and Methodologies in Large-Scale Assessments</a:t>
            </a:r>
            <a:r>
              <a:rPr lang="en-US" sz="2000" dirty="0"/>
              <a:t>, </a:t>
            </a:r>
            <a:r>
              <a:rPr lang="en-US" sz="2000" i="1" dirty="0"/>
              <a:t>2</a:t>
            </a:r>
            <a:r>
              <a:rPr lang="en-US" sz="2000" dirty="0"/>
              <a:t>, 9–36.</a:t>
            </a:r>
          </a:p>
          <a:p>
            <a:r>
              <a:rPr lang="en-US" sz="2000" dirty="0"/>
              <a:t>von </a:t>
            </a:r>
            <a:r>
              <a:rPr lang="en-US" sz="2000" dirty="0" err="1"/>
              <a:t>Davier</a:t>
            </a:r>
            <a:r>
              <a:rPr lang="en-US" sz="2000" dirty="0"/>
              <a:t>, M., &amp; </a:t>
            </a:r>
            <a:r>
              <a:rPr lang="en-US" sz="2000" dirty="0" err="1"/>
              <a:t>Sinharay</a:t>
            </a:r>
            <a:r>
              <a:rPr lang="en-US" sz="2000" dirty="0"/>
              <a:t>, S. (2014). Analytics in international large-scale assessments: Item response theory and population models. In L. Rutkowski, M. von </a:t>
            </a:r>
            <a:r>
              <a:rPr lang="en-US" sz="2000" dirty="0" err="1"/>
              <a:t>Davier</a:t>
            </a:r>
            <a:r>
              <a:rPr lang="en-US" sz="2000" dirty="0"/>
              <a:t>, &amp; D. Rutkowski (Eds.), Handbook of international large-scale assessment (pp. 155–174). Boca Raton, FL: Taylor &amp; Francis.</a:t>
            </a:r>
          </a:p>
        </p:txBody>
      </p:sp>
      <p:sp>
        <p:nvSpPr>
          <p:cNvPr id="4" name="Slide Number Placeholder 3"/>
          <p:cNvSpPr>
            <a:spLocks noGrp="1"/>
          </p:cNvSpPr>
          <p:nvPr>
            <p:ph type="sldNum" sz="quarter" idx="10"/>
          </p:nvPr>
        </p:nvSpPr>
        <p:spPr/>
        <p:txBody>
          <a:bodyPr/>
          <a:lstStyle/>
          <a:p>
            <a:pPr>
              <a:defRPr/>
            </a:pPr>
            <a:fld id="{42E3DDAF-209E-4E92-BE5E-5819F6D19027}" type="slidenum">
              <a:rPr lang="en-US" smtClean="0"/>
              <a:pPr>
                <a:defRPr/>
              </a:pPr>
              <a:t>31</a:t>
            </a:fld>
            <a:endParaRPr lang="en-US"/>
          </a:p>
        </p:txBody>
      </p:sp>
    </p:spTree>
    <p:extLst>
      <p:ext uri="{BB962C8B-B14F-4D97-AF65-F5344CB8AC3E}">
        <p14:creationId xmlns:p14="http://schemas.microsoft.com/office/powerpoint/2010/main" val="72657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5BFB-EC3D-9648-9D2D-B528DC3C2E41}"/>
              </a:ext>
            </a:extLst>
          </p:cNvPr>
          <p:cNvSpPr>
            <a:spLocks noGrp="1"/>
          </p:cNvSpPr>
          <p:nvPr>
            <p:ph type="ctrTitle"/>
          </p:nvPr>
        </p:nvSpPr>
        <p:spPr/>
        <p:txBody>
          <a:bodyPr/>
          <a:lstStyle/>
          <a:p>
            <a:r>
              <a:rPr lang="en-US" dirty="0"/>
              <a:t>Ting Zhang</a:t>
            </a:r>
          </a:p>
        </p:txBody>
      </p:sp>
      <p:sp>
        <p:nvSpPr>
          <p:cNvPr id="3" name="Subtitle 2">
            <a:extLst>
              <a:ext uri="{FF2B5EF4-FFF2-40B4-BE49-F238E27FC236}">
                <a16:creationId xmlns:a16="http://schemas.microsoft.com/office/drawing/2014/main" id="{083F5EB6-9F04-B249-B8E7-99D8BEF4163B}"/>
              </a:ext>
            </a:extLst>
          </p:cNvPr>
          <p:cNvSpPr>
            <a:spLocks noGrp="1"/>
          </p:cNvSpPr>
          <p:nvPr>
            <p:ph type="subTitle" idx="1"/>
          </p:nvPr>
        </p:nvSpPr>
        <p:spPr/>
        <p:txBody>
          <a:bodyPr/>
          <a:lstStyle/>
          <a:p>
            <a:r>
              <a:rPr lang="en-US" dirty="0"/>
              <a:t>Senior Psychometrician / Statistician </a:t>
            </a:r>
          </a:p>
          <a:p>
            <a:r>
              <a:rPr lang="en-US" dirty="0"/>
              <a:t>202.403.6646</a:t>
            </a:r>
          </a:p>
          <a:p>
            <a:r>
              <a:rPr lang="en-US" dirty="0"/>
              <a:t>tzhang@air.org</a:t>
            </a:r>
          </a:p>
        </p:txBody>
      </p:sp>
      <p:sp>
        <p:nvSpPr>
          <p:cNvPr id="13" name="Text Placeholder 12">
            <a:extLst>
              <a:ext uri="{FF2B5EF4-FFF2-40B4-BE49-F238E27FC236}">
                <a16:creationId xmlns:a16="http://schemas.microsoft.com/office/drawing/2014/main" id="{27A7AD0C-9120-49E1-A471-8A7D2895B6E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828371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analyze Plausible Values?</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1248" y="1536192"/>
                <a:ext cx="10021824" cy="4636008"/>
              </a:xfrm>
            </p:spPr>
            <p:txBody>
              <a:bodyPr/>
              <a:lstStyle/>
              <a:p>
                <a:r>
                  <a:rPr lang="en-US" sz="2800" dirty="0"/>
                  <a:t>Let </a:t>
                </a:r>
                <a14:m>
                  <m:oMath xmlns:m="http://schemas.openxmlformats.org/officeDocument/2006/math">
                    <m:r>
                      <a:rPr lang="en-US" sz="2800" i="1" dirty="0">
                        <a:latin typeface="Cambria Math"/>
                      </a:rPr>
                      <m:t>𝑡</m:t>
                    </m:r>
                    <m:r>
                      <a:rPr lang="en-US" sz="2800" i="1" dirty="0">
                        <a:latin typeface="Cambria Math"/>
                      </a:rPr>
                      <m:t>=</m:t>
                    </m:r>
                    <m:r>
                      <a:rPr lang="en-US" sz="2800" i="1" dirty="0">
                        <a:latin typeface="Cambria Math"/>
                      </a:rPr>
                      <m:t>𝑡</m:t>
                    </m:r>
                    <m:r>
                      <a:rPr lang="en-US" sz="2800" i="1" dirty="0">
                        <a:latin typeface="Cambria Math"/>
                      </a:rPr>
                      <m:t>(</m:t>
                    </m:r>
                    <m:r>
                      <a:rPr lang="en-US" sz="2800" i="1" dirty="0">
                        <a:latin typeface="Cambria Math"/>
                      </a:rPr>
                      <m:t>𝜃</m:t>
                    </m:r>
                    <m:r>
                      <a:rPr lang="en-US" sz="2800" i="1" dirty="0">
                        <a:latin typeface="Cambria Math"/>
                      </a:rPr>
                      <m:t>)</m:t>
                    </m:r>
                  </m:oMath>
                </a14:m>
                <a:r>
                  <a:rPr lang="en-US" sz="2800" dirty="0"/>
                  <a:t> be the population parameter of interest and M be the number of plausible values</a:t>
                </a:r>
              </a:p>
              <a:p>
                <a:r>
                  <a:rPr lang="en-US" sz="2800" dirty="0"/>
                  <a:t>Use each plausible value, </a:t>
                </a:r>
                <a14:m>
                  <m:oMath xmlns:m="http://schemas.openxmlformats.org/officeDocument/2006/math">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a:rPr>
                              <m:t>𝜃</m:t>
                            </m:r>
                          </m:e>
                          <m:sub>
                            <m:r>
                              <a:rPr lang="en-US" sz="2800" i="1">
                                <a:latin typeface="Cambria Math"/>
                              </a:rPr>
                              <m:t>𝑚</m:t>
                            </m:r>
                          </m:sub>
                        </m:sSub>
                      </m:e>
                    </m:acc>
                  </m:oMath>
                </a14:m>
                <a:r>
                  <a:rPr lang="en-US" sz="2800" dirty="0"/>
                  <a:t>, from a set to evaluate </a:t>
                </a:r>
                <a:r>
                  <a:rPr lang="en-US" sz="2800" i="1" dirty="0"/>
                  <a:t>t, </a:t>
                </a:r>
                <a:r>
                  <a:rPr lang="en-US" sz="2800" dirty="0"/>
                  <a:t>yielding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𝑡</m:t>
                            </m:r>
                          </m:e>
                        </m:acc>
                      </m:e>
                      <m:sub>
                        <m:r>
                          <a:rPr lang="en-US" sz="2800" i="1" dirty="0">
                            <a:latin typeface="Cambria Math"/>
                          </a:rPr>
                          <m:t>𝑚</m:t>
                        </m:r>
                      </m:sub>
                    </m:sSub>
                  </m:oMath>
                </a14:m>
                <a:r>
                  <a:rPr lang="en-US" sz="2800" dirty="0"/>
                  <a:t> for m = 1, …, M</a:t>
                </a:r>
              </a:p>
              <a:p>
                <a:r>
                  <a:rPr lang="en-US" sz="2800" dirty="0"/>
                  <a:t>Estimate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𝑡</m:t>
                        </m:r>
                      </m:e>
                      <m:sup>
                        <m:r>
                          <a:rPr lang="en-US" sz="2800" i="1">
                            <a:latin typeface="Cambria Math"/>
                          </a:rPr>
                          <m:t>∗</m:t>
                        </m:r>
                      </m:sup>
                    </m:sSup>
                    <m:r>
                      <a:rPr lang="en-US" sz="2800" i="1">
                        <a:latin typeface="Cambria Math"/>
                      </a:rPr>
                      <m:t>=</m:t>
                    </m:r>
                    <m:nary>
                      <m:naryPr>
                        <m:chr m:val="∑"/>
                        <m:ctrlPr>
                          <a:rPr lang="en-US" sz="2800" i="1">
                            <a:latin typeface="Cambria Math" panose="02040503050406030204" pitchFamily="18" charset="0"/>
                          </a:rPr>
                        </m:ctrlPr>
                      </m:naryPr>
                      <m:sub>
                        <m:r>
                          <a:rPr lang="en-US" sz="2800" i="1">
                            <a:latin typeface="Cambria Math"/>
                          </a:rPr>
                          <m:t>𝑚</m:t>
                        </m:r>
                        <m:r>
                          <a:rPr lang="en-US" sz="2800" i="1">
                            <a:latin typeface="Cambria Math"/>
                          </a:rPr>
                          <m:t>=1</m:t>
                        </m:r>
                      </m:sub>
                      <m:sup>
                        <m:r>
                          <a:rPr lang="en-US" sz="2800" i="1">
                            <a:latin typeface="Cambria Math"/>
                          </a:rPr>
                          <m:t>𝑀</m:t>
                        </m:r>
                      </m:sup>
                      <m:e>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𝑡</m:t>
                                </m:r>
                              </m:e>
                            </m:acc>
                          </m:e>
                          <m:sub>
                            <m:r>
                              <a:rPr lang="en-US" sz="2800" i="1" dirty="0">
                                <a:latin typeface="Cambria Math"/>
                              </a:rPr>
                              <m:t>𝑚</m:t>
                            </m:r>
                          </m:sub>
                        </m:sSub>
                        <m:r>
                          <a:rPr lang="en-US" sz="2800" i="1" dirty="0">
                            <a:latin typeface="Cambria Math"/>
                          </a:rPr>
                          <m:t>/</m:t>
                        </m:r>
                        <m:r>
                          <a:rPr lang="en-US" sz="2800" i="1" dirty="0">
                            <a:latin typeface="Cambria Math"/>
                          </a:rPr>
                          <m:t>𝑀</m:t>
                        </m:r>
                      </m:e>
                    </m:nary>
                  </m:oMath>
                </a14:m>
                <a:endParaRPr lang="en-US" sz="2800" dirty="0"/>
              </a:p>
              <a:p>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1248" y="1536192"/>
                <a:ext cx="10021824" cy="4636008"/>
              </a:xfrm>
              <a:blipFill>
                <a:blip r:embed="rId2"/>
                <a:stretch>
                  <a:fillRect l="-2007" t="-788" r="-231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458724" y="6499132"/>
            <a:ext cx="246126" cy="168367"/>
          </a:xfrm>
        </p:spPr>
        <p:txBody>
          <a:bodyPr/>
          <a:lstStyle/>
          <a:p>
            <a:pPr>
              <a:defRPr/>
            </a:pPr>
            <a:fld id="{42E3DDAF-209E-4E92-BE5E-5819F6D19027}" type="slidenum">
              <a:rPr lang="en-US" smtClean="0"/>
              <a:pPr>
                <a:defRPr/>
              </a:pPr>
              <a:t>33</a:t>
            </a:fld>
            <a:endParaRPr lang="en-US" dirty="0"/>
          </a:p>
        </p:txBody>
      </p:sp>
    </p:spTree>
    <p:extLst>
      <p:ext uri="{BB962C8B-B14F-4D97-AF65-F5344CB8AC3E}">
        <p14:creationId xmlns:p14="http://schemas.microsoft.com/office/powerpoint/2010/main" val="356459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3430"/>
            <a:ext cx="11338560" cy="996696"/>
          </a:xfrm>
        </p:spPr>
        <p:txBody>
          <a:bodyPr/>
          <a:lstStyle/>
          <a:p>
            <a:r>
              <a:rPr lang="en-US" dirty="0"/>
              <a:t>Variance estimation from Plausible Values</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5918" y="972105"/>
                <a:ext cx="7848600" cy="4929809"/>
              </a:xfrm>
            </p:spPr>
            <p:txBody>
              <a:bodyPr>
                <a:normAutofit fontScale="77500" lnSpcReduction="20000"/>
              </a:bodyPr>
              <a:lstStyle/>
              <a:p>
                <a:pPr lvl="0">
                  <a:buClr>
                    <a:srgbClr val="595959"/>
                  </a:buClr>
                </a:pPr>
                <a:r>
                  <a:rPr lang="en-US" sz="2600" b="1" dirty="0"/>
                  <a:t>Variance due to measurement error</a:t>
                </a:r>
                <a:r>
                  <a:rPr lang="en-US" sz="2600" dirty="0"/>
                  <a:t> (also known as between imputation variance)</a:t>
                </a:r>
              </a:p>
              <a:p>
                <a:pPr marL="0" lvl="0" indent="0">
                  <a:buClr>
                    <a:srgbClr val="595959"/>
                  </a:buClr>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a:rPr>
                            <m:t>𝐵</m:t>
                          </m:r>
                        </m:e>
                        <m:sub>
                          <m:r>
                            <a:rPr lang="en-US" sz="2600" i="1">
                              <a:latin typeface="Cambria Math"/>
                            </a:rPr>
                            <m:t>𝑀</m:t>
                          </m:r>
                        </m:sub>
                      </m:sSub>
                      <m:r>
                        <a:rPr lang="en-US" sz="2600" i="1">
                          <a:latin typeface="Cambria Math"/>
                        </a:rPr>
                        <m:t>= </m:t>
                      </m:r>
                      <m:nary>
                        <m:naryPr>
                          <m:chr m:val="∑"/>
                          <m:ctrlPr>
                            <a:rPr lang="en-US" sz="2600" i="1">
                              <a:latin typeface="Cambria Math" panose="02040503050406030204" pitchFamily="18" charset="0"/>
                            </a:rPr>
                          </m:ctrlPr>
                        </m:naryPr>
                        <m:sub>
                          <m:r>
                            <a:rPr lang="en-US" sz="2600" i="1">
                              <a:latin typeface="Cambria Math"/>
                            </a:rPr>
                            <m:t>𝑚</m:t>
                          </m:r>
                          <m:r>
                            <a:rPr lang="en-US" sz="2600" i="1">
                              <a:latin typeface="Cambria Math"/>
                            </a:rPr>
                            <m:t>=1</m:t>
                          </m:r>
                        </m:sub>
                        <m:sup>
                          <m:r>
                            <a:rPr lang="en-US" sz="2600" i="1">
                              <a:latin typeface="Cambria Math"/>
                            </a:rPr>
                            <m:t>𝑀</m:t>
                          </m:r>
                        </m:sup>
                        <m:e>
                          <m:sSup>
                            <m:sSupPr>
                              <m:ctrlPr>
                                <a:rPr lang="en-US" sz="2600" i="1" dirty="0">
                                  <a:latin typeface="Cambria Math" panose="02040503050406030204" pitchFamily="18" charset="0"/>
                                </a:rPr>
                              </m:ctrlPr>
                            </m:sSupPr>
                            <m:e>
                              <m:d>
                                <m:dPr>
                                  <m:ctrlPr>
                                    <a:rPr lang="en-US" sz="2600" i="1" dirty="0">
                                      <a:latin typeface="Cambria Math" panose="02040503050406030204" pitchFamily="18" charset="0"/>
                                    </a:rPr>
                                  </m:ctrlPr>
                                </m:dPr>
                                <m:e>
                                  <m:sSub>
                                    <m:sSubPr>
                                      <m:ctrlPr>
                                        <a:rPr lang="en-US" sz="2600" i="1" dirty="0">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a:rPr>
                                            <m:t>𝑡</m:t>
                                          </m:r>
                                        </m:e>
                                      </m:acc>
                                    </m:e>
                                    <m:sub>
                                      <m:r>
                                        <a:rPr lang="en-US" sz="2600" i="1" dirty="0">
                                          <a:latin typeface="Cambria Math"/>
                                        </a:rPr>
                                        <m:t>𝑚</m:t>
                                      </m:r>
                                    </m:sub>
                                  </m:sSub>
                                  <m:r>
                                    <a:rPr lang="en-US" sz="2600" i="1" dirty="0">
                                      <a:latin typeface="Cambria Math"/>
                                    </a:rPr>
                                    <m:t>−</m:t>
                                  </m:r>
                                  <m:sSup>
                                    <m:sSupPr>
                                      <m:ctrlPr>
                                        <a:rPr lang="en-US" sz="2600" i="1" dirty="0">
                                          <a:latin typeface="Cambria Math" panose="02040503050406030204" pitchFamily="18" charset="0"/>
                                        </a:rPr>
                                      </m:ctrlPr>
                                    </m:sSupPr>
                                    <m:e>
                                      <m:r>
                                        <a:rPr lang="en-US" sz="2600" i="1" dirty="0">
                                          <a:latin typeface="Cambria Math"/>
                                        </a:rPr>
                                        <m:t>𝑡</m:t>
                                      </m:r>
                                    </m:e>
                                    <m:sup>
                                      <m:r>
                                        <a:rPr lang="en-US" sz="2600" i="1" dirty="0">
                                          <a:latin typeface="Cambria Math"/>
                                        </a:rPr>
                                        <m:t>∗</m:t>
                                      </m:r>
                                    </m:sup>
                                  </m:sSup>
                                </m:e>
                              </m:d>
                            </m:e>
                            <m:sup>
                              <m:r>
                                <a:rPr lang="en-US" sz="2600" i="1" dirty="0">
                                  <a:latin typeface="Cambria Math"/>
                                </a:rPr>
                                <m:t>2</m:t>
                              </m:r>
                            </m:sup>
                          </m:sSup>
                          <m:r>
                            <a:rPr lang="en-US" sz="2600" i="1" dirty="0">
                              <a:latin typeface="Cambria Math"/>
                            </a:rPr>
                            <m:t>/(</m:t>
                          </m:r>
                          <m:r>
                            <a:rPr lang="en-US" sz="2600" i="1" dirty="0">
                              <a:latin typeface="Cambria Math"/>
                            </a:rPr>
                            <m:t>𝑀</m:t>
                          </m:r>
                        </m:e>
                      </m:nary>
                      <m:r>
                        <a:rPr lang="en-US" sz="2600" i="1" dirty="0">
                          <a:latin typeface="Cambria Math"/>
                        </a:rPr>
                        <m:t>−1)</m:t>
                      </m:r>
                    </m:oMath>
                  </m:oMathPara>
                </a14:m>
                <a:endParaRPr lang="en-US" sz="2600" dirty="0"/>
              </a:p>
              <a:p>
                <a:r>
                  <a:rPr lang="en-US" sz="2600" dirty="0"/>
                  <a:t>Compute the </a:t>
                </a:r>
                <a:r>
                  <a:rPr lang="en-US" sz="2600" b="1" dirty="0"/>
                  <a:t>sampling variance </a:t>
                </a:r>
                <a:r>
                  <a:rPr lang="en-US" sz="2600" dirty="0"/>
                  <a:t>of </a:t>
                </a:r>
                <a14:m>
                  <m:oMath xmlns:m="http://schemas.openxmlformats.org/officeDocument/2006/math">
                    <m:sSub>
                      <m:sSubPr>
                        <m:ctrlPr>
                          <a:rPr lang="en-US" sz="2600" i="1" dirty="0">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a:rPr>
                              <m:t>𝑡</m:t>
                            </m:r>
                          </m:e>
                        </m:acc>
                      </m:e>
                      <m:sub>
                        <m:r>
                          <a:rPr lang="en-US" sz="2600" i="1" dirty="0">
                            <a:latin typeface="Cambria Math"/>
                          </a:rPr>
                          <m:t>𝑚</m:t>
                        </m:r>
                      </m:sub>
                    </m:sSub>
                  </m:oMath>
                </a14:m>
                <a:r>
                  <a:rPr lang="en-US" sz="2600" dirty="0"/>
                  <a:t>, </a:t>
                </a:r>
                <a14:m>
                  <m:oMath xmlns:m="http://schemas.openxmlformats.org/officeDocument/2006/math">
                    <m:sSub>
                      <m:sSubPr>
                        <m:ctrlPr>
                          <a:rPr lang="en-US" sz="2600" i="1" dirty="0">
                            <a:latin typeface="Cambria Math" panose="02040503050406030204" pitchFamily="18" charset="0"/>
                          </a:rPr>
                        </m:ctrlPr>
                      </m:sSubPr>
                      <m:e>
                        <m:r>
                          <a:rPr lang="en-US" sz="2600" i="1">
                            <a:latin typeface="Cambria Math"/>
                          </a:rPr>
                          <m:t>𝑈</m:t>
                        </m:r>
                      </m:e>
                      <m:sub>
                        <m:r>
                          <a:rPr lang="en-US" sz="2600" i="1" dirty="0">
                            <a:latin typeface="Cambria Math"/>
                          </a:rPr>
                          <m:t>𝑚</m:t>
                        </m:r>
                      </m:sub>
                    </m:sSub>
                  </m:oMath>
                </a14:m>
                <a:r>
                  <a:rPr lang="en-US" sz="2600" dirty="0"/>
                  <a:t> using jackknife variance approaches, and average sampling variance, U, across all plausible values </a:t>
                </a:r>
              </a:p>
              <a:p>
                <a:pPr marL="457200" lvl="1" indent="0">
                  <a:buNone/>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i="1">
                              <a:latin typeface="Cambria Math"/>
                            </a:rPr>
                            <m:t>𝑈</m:t>
                          </m:r>
                        </m:e>
                        <m:sup>
                          <m:r>
                            <a:rPr lang="en-US" sz="2600" i="1">
                              <a:latin typeface="Cambria Math"/>
                            </a:rPr>
                            <m:t>∗</m:t>
                          </m:r>
                        </m:sup>
                      </m:sSup>
                      <m:r>
                        <a:rPr lang="en-US" sz="2600" i="1">
                          <a:latin typeface="Cambria Math"/>
                        </a:rPr>
                        <m:t>= </m:t>
                      </m:r>
                      <m:nary>
                        <m:naryPr>
                          <m:chr m:val="∑"/>
                          <m:ctrlPr>
                            <a:rPr lang="en-US" sz="2600" i="1">
                              <a:latin typeface="Cambria Math" panose="02040503050406030204" pitchFamily="18" charset="0"/>
                            </a:rPr>
                          </m:ctrlPr>
                        </m:naryPr>
                        <m:sub>
                          <m:r>
                            <a:rPr lang="en-US" sz="2600" i="1">
                              <a:latin typeface="Cambria Math"/>
                            </a:rPr>
                            <m:t>𝑚</m:t>
                          </m:r>
                          <m:r>
                            <a:rPr lang="en-US" sz="2600" i="1">
                              <a:latin typeface="Cambria Math"/>
                            </a:rPr>
                            <m:t>=1</m:t>
                          </m:r>
                        </m:sub>
                        <m:sup>
                          <m:r>
                            <a:rPr lang="en-US" sz="2600" i="1">
                              <a:latin typeface="Cambria Math"/>
                            </a:rPr>
                            <m:t>𝑀</m:t>
                          </m:r>
                        </m:sup>
                        <m:e>
                          <m:sSub>
                            <m:sSubPr>
                              <m:ctrlPr>
                                <a:rPr lang="en-US" sz="2600" i="1" dirty="0">
                                  <a:latin typeface="Cambria Math" panose="02040503050406030204" pitchFamily="18" charset="0"/>
                                </a:rPr>
                              </m:ctrlPr>
                            </m:sSubPr>
                            <m:e>
                              <m:r>
                                <a:rPr lang="en-US" sz="2600" i="1">
                                  <a:latin typeface="Cambria Math"/>
                                </a:rPr>
                                <m:t>𝑈</m:t>
                              </m:r>
                            </m:e>
                            <m:sub>
                              <m:r>
                                <a:rPr lang="en-US" sz="2600" i="1" dirty="0">
                                  <a:latin typeface="Cambria Math"/>
                                </a:rPr>
                                <m:t>𝑚</m:t>
                              </m:r>
                            </m:sub>
                          </m:sSub>
                          <m:r>
                            <a:rPr lang="en-US" sz="2600" i="1" dirty="0">
                              <a:latin typeface="Cambria Math"/>
                            </a:rPr>
                            <m:t>/</m:t>
                          </m:r>
                          <m:r>
                            <a:rPr lang="en-US" sz="2600" i="1" dirty="0">
                              <a:latin typeface="Cambria Math"/>
                            </a:rPr>
                            <m:t>𝑀</m:t>
                          </m:r>
                        </m:e>
                      </m:nary>
                    </m:oMath>
                  </m:oMathPara>
                </a14:m>
                <a:endParaRPr lang="en-US" sz="2600" dirty="0"/>
              </a:p>
              <a:p>
                <a:r>
                  <a:rPr lang="en-US" sz="2600" b="1" dirty="0"/>
                  <a:t>Final estimate of variance </a:t>
                </a:r>
                <a:r>
                  <a:rPr lang="en-US" sz="2600" dirty="0"/>
                  <a:t>of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a:rPr>
                          <m:t>𝑡</m:t>
                        </m:r>
                      </m:e>
                      <m:sup>
                        <m:r>
                          <a:rPr lang="en-US" sz="2600" b="0" i="1" smtClean="0">
                            <a:latin typeface="Cambria Math"/>
                          </a:rPr>
                          <m:t>∗</m:t>
                        </m:r>
                      </m:sup>
                    </m:sSup>
                    <m:r>
                      <a:rPr lang="en-US" sz="2600" b="0" i="1" smtClean="0">
                        <a:latin typeface="Cambria Math"/>
                      </a:rPr>
                      <m:t>:</m:t>
                    </m:r>
                  </m:oMath>
                </a14:m>
                <a:endParaRPr lang="en-US" sz="2600" dirty="0"/>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a:rPr>
                        <m:t>𝑉</m:t>
                      </m:r>
                      <m:r>
                        <a:rPr lang="en-US" sz="2600" b="0" i="1" smtClean="0">
                          <a:latin typeface="Cambria Math"/>
                        </a:rPr>
                        <m:t>=</m:t>
                      </m:r>
                      <m:d>
                        <m:dPr>
                          <m:ctrlPr>
                            <a:rPr lang="en-US" sz="2600" b="0" i="1" smtClean="0">
                              <a:latin typeface="Cambria Math" panose="02040503050406030204" pitchFamily="18" charset="0"/>
                            </a:rPr>
                          </m:ctrlPr>
                        </m:dPr>
                        <m:e>
                          <m:r>
                            <a:rPr lang="en-US" sz="2600" b="0" i="1" smtClean="0">
                              <a:latin typeface="Cambria Math"/>
                            </a:rPr>
                            <m:t>1+</m:t>
                          </m:r>
                          <m:f>
                            <m:fPr>
                              <m:ctrlPr>
                                <a:rPr lang="en-US" sz="2600" b="0" i="1" smtClean="0">
                                  <a:latin typeface="Cambria Math" panose="02040503050406030204" pitchFamily="18" charset="0"/>
                                </a:rPr>
                              </m:ctrlPr>
                            </m:fPr>
                            <m:num>
                              <m:r>
                                <a:rPr lang="en-US" sz="2600" b="0" i="1" smtClean="0">
                                  <a:latin typeface="Cambria Math"/>
                                </a:rPr>
                                <m:t>1</m:t>
                              </m:r>
                            </m:num>
                            <m:den>
                              <m:r>
                                <a:rPr lang="en-US" sz="2600" b="0" i="1" smtClean="0">
                                  <a:latin typeface="Cambria Math"/>
                                </a:rPr>
                                <m:t>𝑀</m:t>
                              </m:r>
                            </m:den>
                          </m:f>
                        </m:e>
                      </m:d>
                      <m:sSub>
                        <m:sSubPr>
                          <m:ctrlPr>
                            <a:rPr lang="en-US" sz="2600" b="0" i="1" smtClean="0">
                              <a:latin typeface="Cambria Math" panose="02040503050406030204" pitchFamily="18" charset="0"/>
                            </a:rPr>
                          </m:ctrlPr>
                        </m:sSubPr>
                        <m:e>
                          <m:r>
                            <a:rPr lang="en-US" sz="2600" b="0" i="1" smtClean="0">
                              <a:latin typeface="Cambria Math"/>
                            </a:rPr>
                            <m:t>𝐵</m:t>
                          </m:r>
                        </m:e>
                        <m:sub>
                          <m:r>
                            <a:rPr lang="en-US" sz="2600" b="0" i="1" smtClean="0">
                              <a:latin typeface="Cambria Math"/>
                            </a:rPr>
                            <m:t>𝑀</m:t>
                          </m:r>
                        </m:sub>
                      </m:sSub>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a:rPr>
                            <m:t>𝑈</m:t>
                          </m:r>
                        </m:e>
                        <m:sup>
                          <m:r>
                            <a:rPr lang="en-US" sz="2600" i="1">
                              <a:latin typeface="Cambria Math"/>
                            </a:rPr>
                            <m:t>∗</m:t>
                          </m:r>
                        </m:sup>
                      </m:sSup>
                    </m:oMath>
                  </m:oMathPara>
                </a14:m>
                <a:endParaRPr lang="en-US" sz="2600"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75918" y="972105"/>
                <a:ext cx="7848600" cy="4929809"/>
              </a:xfrm>
              <a:blipFill>
                <a:blip r:embed="rId3"/>
                <a:stretch>
                  <a:fillRect l="-1863" t="-1607" r="-271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11938634" y="6594383"/>
            <a:ext cx="131446" cy="153888"/>
          </a:xfrm>
        </p:spPr>
        <p:txBody>
          <a:bodyPr/>
          <a:lstStyle/>
          <a:p>
            <a:pPr>
              <a:defRPr/>
            </a:pPr>
            <a:fld id="{42E3DDAF-209E-4E92-BE5E-5819F6D19027}" type="slidenum">
              <a:rPr lang="en-US" smtClean="0"/>
              <a:pPr>
                <a:defRPr/>
              </a:pPr>
              <a:t>34</a:t>
            </a:fld>
            <a:endParaRPr lang="en-US"/>
          </a:p>
        </p:txBody>
      </p:sp>
      <p:sp>
        <p:nvSpPr>
          <p:cNvPr id="5" name="Rectangle 4">
            <a:extLst>
              <a:ext uri="{FF2B5EF4-FFF2-40B4-BE49-F238E27FC236}">
                <a16:creationId xmlns:a16="http://schemas.microsoft.com/office/drawing/2014/main" id="{6855EBFF-3BC4-40F0-862F-1FAD61D2DA40}"/>
              </a:ext>
            </a:extLst>
          </p:cNvPr>
          <p:cNvSpPr/>
          <p:nvPr/>
        </p:nvSpPr>
        <p:spPr>
          <a:xfrm>
            <a:off x="6597589" y="5085169"/>
            <a:ext cx="390618" cy="8167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107A255-C70B-4EF5-8A73-DCD4D36834D2}"/>
              </a:ext>
            </a:extLst>
          </p:cNvPr>
          <p:cNvSpPr/>
          <p:nvPr/>
        </p:nvSpPr>
        <p:spPr>
          <a:xfrm>
            <a:off x="4938205" y="5085169"/>
            <a:ext cx="1393795" cy="8167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3388A1-354D-4167-95F8-5376C95FE583}"/>
              </a:ext>
            </a:extLst>
          </p:cNvPr>
          <p:cNvSpPr txBox="1"/>
          <p:nvPr/>
        </p:nvSpPr>
        <p:spPr>
          <a:xfrm>
            <a:off x="7253796" y="5085169"/>
            <a:ext cx="5539666" cy="646331"/>
          </a:xfrm>
          <a:prstGeom prst="rect">
            <a:avLst/>
          </a:prstGeom>
          <a:noFill/>
        </p:spPr>
        <p:txBody>
          <a:bodyPr wrap="square" rtlCol="0">
            <a:spAutoFit/>
          </a:bodyPr>
          <a:lstStyle/>
          <a:p>
            <a:r>
              <a:rPr lang="en-US" dirty="0">
                <a:solidFill>
                  <a:srgbClr val="00B050"/>
                </a:solidFill>
                <a:effectLst>
                  <a:outerShdw blurRad="38100" dist="38100" dir="2700000" algn="tl">
                    <a:srgbClr val="000000">
                      <a:alpha val="43137"/>
                    </a:srgbClr>
                  </a:outerShdw>
                </a:effectLst>
              </a:rPr>
              <a:t>measurement variance </a:t>
            </a:r>
          </a:p>
          <a:p>
            <a:r>
              <a:rPr lang="en-US" dirty="0"/>
              <a:t>+ </a:t>
            </a:r>
            <a:r>
              <a:rPr lang="en-US" dirty="0">
                <a:solidFill>
                  <a:srgbClr val="FF0000"/>
                </a:solidFill>
                <a:effectLst>
                  <a:outerShdw blurRad="38100" dist="38100" dir="2700000" algn="tl">
                    <a:srgbClr val="000000">
                      <a:alpha val="43137"/>
                    </a:srgbClr>
                  </a:outerShdw>
                </a:effectLst>
              </a:rPr>
              <a:t>sampling variance</a:t>
            </a:r>
            <a:endParaRPr lang="en-US"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692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11338560" cy="996696"/>
          </a:xfrm>
        </p:spPr>
        <p:txBody>
          <a:bodyPr anchor="b">
            <a:normAutofit/>
          </a:bodyPr>
          <a:lstStyle/>
          <a:p>
            <a:r>
              <a:rPr lang="en-US" dirty="0"/>
              <a:t>Why use Plausible Values?</a:t>
            </a:r>
          </a:p>
        </p:txBody>
      </p:sp>
      <p:pic>
        <p:nvPicPr>
          <p:cNvPr id="3" name="Picture 2">
            <a:extLst>
              <a:ext uri="{FF2B5EF4-FFF2-40B4-BE49-F238E27FC236}">
                <a16:creationId xmlns:a16="http://schemas.microsoft.com/office/drawing/2014/main" id="{A9AB0DDB-E0E8-40E8-8B6B-AC0D69D156D3}"/>
              </a:ext>
            </a:extLst>
          </p:cNvPr>
          <p:cNvPicPr>
            <a:picLocks noChangeAspect="1"/>
          </p:cNvPicPr>
          <p:nvPr/>
        </p:nvPicPr>
        <p:blipFill>
          <a:blip r:embed="rId3"/>
          <a:stretch>
            <a:fillRect/>
          </a:stretch>
        </p:blipFill>
        <p:spPr>
          <a:xfrm>
            <a:off x="457200" y="2104377"/>
            <a:ext cx="5568696" cy="2923565"/>
          </a:xfrm>
          <a:prstGeom prst="rect">
            <a:avLst/>
          </a:prstGeom>
          <a:noFill/>
        </p:spPr>
      </p:pic>
      <p:sp>
        <p:nvSpPr>
          <p:cNvPr id="6147" name="Content Placeholder 2"/>
          <p:cNvSpPr>
            <a:spLocks noGrp="1"/>
          </p:cNvSpPr>
          <p:nvPr>
            <p:ph sz="half" idx="2"/>
          </p:nvPr>
        </p:nvSpPr>
        <p:spPr>
          <a:xfrm>
            <a:off x="6227064" y="1143000"/>
            <a:ext cx="5568696" cy="4846320"/>
          </a:xfrm>
        </p:spPr>
        <p:txBody>
          <a:bodyPr>
            <a:normAutofit fontScale="92500" lnSpcReduction="20000"/>
          </a:bodyPr>
          <a:lstStyle/>
          <a:p>
            <a:pPr marL="0" indent="0">
              <a:lnSpc>
                <a:spcPct val="115000"/>
              </a:lnSpc>
              <a:buNone/>
            </a:pPr>
            <a:r>
              <a:rPr lang="en-US" dirty="0"/>
              <a:t>Assessment designs!</a:t>
            </a:r>
          </a:p>
          <a:p>
            <a:pPr>
              <a:lnSpc>
                <a:spcPct val="115000"/>
              </a:lnSpc>
            </a:pPr>
            <a:r>
              <a:rPr lang="en-US" dirty="0"/>
              <a:t>Complex sampling design</a:t>
            </a:r>
          </a:p>
          <a:p>
            <a:pPr>
              <a:lnSpc>
                <a:spcPct val="115000"/>
              </a:lnSpc>
            </a:pPr>
            <a:r>
              <a:rPr lang="en-US" dirty="0"/>
              <a:t>Test design</a:t>
            </a:r>
          </a:p>
          <a:p>
            <a:pPr lvl="1">
              <a:lnSpc>
                <a:spcPct val="115000"/>
              </a:lnSpc>
            </a:pPr>
            <a:r>
              <a:rPr lang="en-US" dirty="0"/>
              <a:t>Large scale assessments such as NAEP and TIMSS use a large item pool of test questions to provide comprehensive coverage of each subject domain.</a:t>
            </a:r>
          </a:p>
          <a:p>
            <a:pPr lvl="1">
              <a:lnSpc>
                <a:spcPct val="115000"/>
              </a:lnSpc>
            </a:pPr>
            <a:r>
              <a:rPr lang="en-US" dirty="0"/>
              <a:t>To keep the burden of test-taking low and encourage school participation, each student is administered a small number of items.</a:t>
            </a:r>
          </a:p>
          <a:p>
            <a:pPr lvl="1">
              <a:lnSpc>
                <a:spcPct val="115000"/>
              </a:lnSpc>
            </a:pPr>
            <a:r>
              <a:rPr lang="en-US" dirty="0"/>
              <a:t>But at the assessment level, all items are measured.</a:t>
            </a:r>
          </a:p>
          <a:p>
            <a:pPr lvl="1">
              <a:lnSpc>
                <a:spcPct val="115000"/>
              </a:lnSpc>
            </a:pPr>
            <a:endParaRPr lang="en-US" dirty="0"/>
          </a:p>
          <a:p>
            <a:pPr marL="0" indent="0">
              <a:lnSpc>
                <a:spcPct val="115000"/>
              </a:lnSpc>
              <a:buNone/>
            </a:pPr>
            <a:endParaRPr lang="en-US" dirty="0"/>
          </a:p>
        </p:txBody>
      </p:sp>
      <p:sp>
        <p:nvSpPr>
          <p:cNvPr id="6149" name="Slide Number Placeholder 4">
            <a:extLst>
              <a:ext uri="{FF2B5EF4-FFF2-40B4-BE49-F238E27FC236}">
                <a16:creationId xmlns:a16="http://schemas.microsoft.com/office/drawing/2014/main" id="{4C5C83DC-93CF-40B2-AE8E-EAF1E31B399A}"/>
              </a:ext>
            </a:extLst>
          </p:cNvPr>
          <p:cNvSpPr>
            <a:spLocks noGrp="1"/>
          </p:cNvSpPr>
          <p:nvPr>
            <p:ph type="sldNum" sz="quarter" idx="12"/>
          </p:nvPr>
        </p:nvSpPr>
        <p:spPr>
          <a:xfrm>
            <a:off x="457200" y="6363145"/>
            <a:ext cx="2743200" cy="365125"/>
          </a:xfrm>
        </p:spPr>
        <p:txBody>
          <a:bodyPr/>
          <a:lstStyle/>
          <a:p>
            <a:pPr>
              <a:spcAft>
                <a:spcPts val="600"/>
              </a:spcAft>
            </a:pPr>
            <a:fld id="{BABF4E83-61DB-418F-A99F-17BC9BB58EF6}" type="slidenum">
              <a:rPr lang="en-US" smtClean="0"/>
              <a:pPr>
                <a:spcAft>
                  <a:spcPts val="600"/>
                </a:spcAft>
              </a:pPr>
              <a:t>4</a:t>
            </a:fld>
            <a:endParaRPr lang="en-US"/>
          </a:p>
        </p:txBody>
      </p:sp>
      <p:sp>
        <p:nvSpPr>
          <p:cNvPr id="6150" name="Text Placeholder 5">
            <a:extLst>
              <a:ext uri="{FF2B5EF4-FFF2-40B4-BE49-F238E27FC236}">
                <a16:creationId xmlns:a16="http://schemas.microsoft.com/office/drawing/2014/main" id="{A97ACE33-B8DF-4B34-BB4A-F3CB7D934B38}"/>
              </a:ext>
            </a:extLst>
          </p:cNvPr>
          <p:cNvSpPr>
            <a:spLocks noGrp="1"/>
          </p:cNvSpPr>
          <p:nvPr>
            <p:ph type="body" sz="quarter" idx="13"/>
          </p:nvPr>
        </p:nvSpPr>
        <p:spPr>
          <a:xfrm>
            <a:off x="457200" y="6135624"/>
            <a:ext cx="11338560" cy="192024"/>
          </a:xfrm>
        </p:spPr>
        <p:txBody>
          <a:bodyPr/>
          <a:lstStyle/>
          <a:p>
            <a:endParaRPr lang="en-US"/>
          </a:p>
        </p:txBody>
      </p:sp>
    </p:spTree>
    <p:extLst>
      <p:ext uri="{BB962C8B-B14F-4D97-AF65-F5344CB8AC3E}">
        <p14:creationId xmlns:p14="http://schemas.microsoft.com/office/powerpoint/2010/main" val="20613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C166-375A-4FB2-9E2D-F4F8E6A77125}"/>
              </a:ext>
            </a:extLst>
          </p:cNvPr>
          <p:cNvSpPr>
            <a:spLocks noGrp="1"/>
          </p:cNvSpPr>
          <p:nvPr>
            <p:ph type="title"/>
          </p:nvPr>
        </p:nvSpPr>
        <p:spPr/>
        <p:txBody>
          <a:bodyPr/>
          <a:lstStyle/>
          <a:p>
            <a:r>
              <a:rPr lang="en-US" dirty="0"/>
              <a:t>Advantages and trade-offs of the assessment design</a:t>
            </a:r>
          </a:p>
        </p:txBody>
      </p:sp>
      <p:sp>
        <p:nvSpPr>
          <p:cNvPr id="3" name="Content Placeholder 2">
            <a:extLst>
              <a:ext uri="{FF2B5EF4-FFF2-40B4-BE49-F238E27FC236}">
                <a16:creationId xmlns:a16="http://schemas.microsoft.com/office/drawing/2014/main" id="{C646B2EC-E519-441D-962D-98539B522101}"/>
              </a:ext>
            </a:extLst>
          </p:cNvPr>
          <p:cNvSpPr>
            <a:spLocks noGrp="1"/>
          </p:cNvSpPr>
          <p:nvPr>
            <p:ph idx="1"/>
          </p:nvPr>
        </p:nvSpPr>
        <p:spPr>
          <a:xfrm>
            <a:off x="457200" y="1166191"/>
            <a:ext cx="11338560" cy="5022573"/>
          </a:xfrm>
        </p:spPr>
        <p:txBody>
          <a:bodyPr>
            <a:normAutofit fontScale="92500" lnSpcReduction="20000"/>
          </a:bodyPr>
          <a:lstStyle/>
          <a:p>
            <a:pPr marL="0" lvl="0" indent="0">
              <a:buClr>
                <a:srgbClr val="595959"/>
              </a:buClr>
              <a:buNone/>
            </a:pPr>
            <a:r>
              <a:rPr lang="en-US" dirty="0"/>
              <a:t>Advantages</a:t>
            </a:r>
          </a:p>
          <a:p>
            <a:pPr lvl="0">
              <a:buClr>
                <a:srgbClr val="595959"/>
              </a:buClr>
            </a:pPr>
            <a:r>
              <a:rPr lang="en-US" dirty="0"/>
              <a:t>Cost efficient and avoids overburdening students and schools</a:t>
            </a:r>
          </a:p>
          <a:p>
            <a:pPr lvl="0">
              <a:buClr>
                <a:srgbClr val="595959"/>
              </a:buClr>
            </a:pPr>
            <a:r>
              <a:rPr lang="en-US" dirty="0"/>
              <a:t>Achieves broad coverage of the targeted content domain</a:t>
            </a:r>
          </a:p>
          <a:p>
            <a:pPr lvl="0">
              <a:buClr>
                <a:srgbClr val="595959"/>
              </a:buClr>
            </a:pPr>
            <a:r>
              <a:rPr lang="en-US" dirty="0"/>
              <a:t>Allows sufficiently precise estimates of proficiency distributions of the target population and sub-populations, </a:t>
            </a:r>
          </a:p>
          <a:p>
            <a:pPr lvl="1">
              <a:buClr>
                <a:srgbClr val="595959"/>
              </a:buClr>
            </a:pPr>
            <a:r>
              <a:rPr lang="en-US" dirty="0"/>
              <a:t>uses IRT and Multiple Imputations to create student scale scores – plausible values.</a:t>
            </a:r>
          </a:p>
          <a:p>
            <a:pPr marL="0" indent="0">
              <a:buNone/>
            </a:pPr>
            <a:r>
              <a:rPr lang="en-US" dirty="0"/>
              <a:t>Trade-offs</a:t>
            </a:r>
          </a:p>
          <a:p>
            <a:r>
              <a:rPr lang="en-US" dirty="0"/>
              <a:t>Sampling error unique to complex sampling</a:t>
            </a:r>
          </a:p>
          <a:p>
            <a:r>
              <a:rPr lang="en-US" dirty="0"/>
              <a:t>Each student receives too few test questions to permit estimating an accurate scale score for that student.</a:t>
            </a:r>
          </a:p>
          <a:p>
            <a:r>
              <a:rPr lang="en-US" dirty="0"/>
              <a:t>Results in large sampling and measurement error and leads to inaccurate inference.</a:t>
            </a:r>
          </a:p>
          <a:p>
            <a:endParaRPr lang="en-US" dirty="0"/>
          </a:p>
        </p:txBody>
      </p:sp>
      <p:sp>
        <p:nvSpPr>
          <p:cNvPr id="4" name="Slide Number Placeholder 3">
            <a:extLst>
              <a:ext uri="{FF2B5EF4-FFF2-40B4-BE49-F238E27FC236}">
                <a16:creationId xmlns:a16="http://schemas.microsoft.com/office/drawing/2014/main" id="{388C97D2-1EEB-429F-9831-BEF5B62402A0}"/>
              </a:ext>
            </a:extLst>
          </p:cNvPr>
          <p:cNvSpPr>
            <a:spLocks noGrp="1"/>
          </p:cNvSpPr>
          <p:nvPr>
            <p:ph type="sldNum" sz="quarter" idx="10"/>
          </p:nvPr>
        </p:nvSpPr>
        <p:spPr/>
        <p:txBody>
          <a:bodyPr/>
          <a:lstStyle/>
          <a:p>
            <a:pPr>
              <a:defRPr/>
            </a:pPr>
            <a:fld id="{42E3DDAF-209E-4E92-BE5E-5819F6D19027}" type="slidenum">
              <a:rPr lang="en-US" smtClean="0"/>
              <a:pPr>
                <a:defRPr/>
              </a:pPr>
              <a:t>5</a:t>
            </a:fld>
            <a:endParaRPr lang="en-US"/>
          </a:p>
        </p:txBody>
      </p:sp>
    </p:spTree>
    <p:extLst>
      <p:ext uri="{BB962C8B-B14F-4D97-AF65-F5344CB8AC3E}">
        <p14:creationId xmlns:p14="http://schemas.microsoft.com/office/powerpoint/2010/main" val="13863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E27E-573C-4766-8917-1ED4AF393FBC}"/>
              </a:ext>
            </a:extLst>
          </p:cNvPr>
          <p:cNvSpPr>
            <a:spLocks noGrp="1"/>
          </p:cNvSpPr>
          <p:nvPr>
            <p:ph type="title"/>
          </p:nvPr>
        </p:nvSpPr>
        <p:spPr>
          <a:xfrm>
            <a:off x="426720" y="229131"/>
            <a:ext cx="11338560" cy="996696"/>
          </a:xfrm>
        </p:spPr>
        <p:txBody>
          <a:bodyPr anchor="b">
            <a:normAutofit/>
          </a:bodyPr>
          <a:lstStyle/>
          <a:p>
            <a:pPr>
              <a:lnSpc>
                <a:spcPct val="90000"/>
              </a:lnSpc>
            </a:pPr>
            <a:r>
              <a:rPr lang="en-US" dirty="0"/>
              <a:t>How can an assessment program work without accurate scores for individual students?</a:t>
            </a:r>
          </a:p>
        </p:txBody>
      </p:sp>
      <p:sp>
        <p:nvSpPr>
          <p:cNvPr id="3" name="Content Placeholder 2">
            <a:extLst>
              <a:ext uri="{FF2B5EF4-FFF2-40B4-BE49-F238E27FC236}">
                <a16:creationId xmlns:a16="http://schemas.microsoft.com/office/drawing/2014/main" id="{D9E78772-FB82-4095-BA40-9E5060F01D7F}"/>
              </a:ext>
            </a:extLst>
          </p:cNvPr>
          <p:cNvSpPr>
            <a:spLocks noGrp="1"/>
          </p:cNvSpPr>
          <p:nvPr>
            <p:ph sz="half" idx="1"/>
          </p:nvPr>
        </p:nvSpPr>
        <p:spPr>
          <a:xfrm>
            <a:off x="4479499" y="1186070"/>
            <a:ext cx="6985091" cy="4846320"/>
          </a:xfrm>
        </p:spPr>
        <p:txBody>
          <a:bodyPr>
            <a:normAutofit/>
          </a:bodyPr>
          <a:lstStyle/>
          <a:p>
            <a:pPr>
              <a:lnSpc>
                <a:spcPct val="115000"/>
              </a:lnSpc>
            </a:pPr>
            <a:endParaRPr lang="en-US" sz="2000" dirty="0"/>
          </a:p>
          <a:p>
            <a:pPr>
              <a:lnSpc>
                <a:spcPct val="115000"/>
              </a:lnSpc>
            </a:pPr>
            <a:r>
              <a:rPr lang="en-US" sz="2000" dirty="0"/>
              <a:t>One way of taking the uncertainty associated with the estimates into account, and of obtaining unbiased group-level estimates, is to use multiple imputation to impute what we know about the students and obtain the distribution that represent a student’s proficiency.</a:t>
            </a:r>
          </a:p>
          <a:p>
            <a:pPr>
              <a:lnSpc>
                <a:spcPct val="115000"/>
              </a:lnSpc>
            </a:pPr>
            <a:r>
              <a:rPr lang="en-US" sz="2000" dirty="0"/>
              <a:t>Plausible values are based on student responses to the subset of items they receive and available background information (</a:t>
            </a:r>
            <a:r>
              <a:rPr lang="en-US" sz="2000" dirty="0" err="1"/>
              <a:t>Mislevy</a:t>
            </a:r>
            <a:r>
              <a:rPr lang="en-US" sz="2000" dirty="0"/>
              <a:t>, 1991).</a:t>
            </a:r>
          </a:p>
        </p:txBody>
      </p:sp>
      <p:sp>
        <p:nvSpPr>
          <p:cNvPr id="4" name="Slide Number Placeholder 3">
            <a:extLst>
              <a:ext uri="{FF2B5EF4-FFF2-40B4-BE49-F238E27FC236}">
                <a16:creationId xmlns:a16="http://schemas.microsoft.com/office/drawing/2014/main" id="{418DEAD4-24E6-4846-A9DC-006865FCA821}"/>
              </a:ext>
            </a:extLst>
          </p:cNvPr>
          <p:cNvSpPr>
            <a:spLocks noGrp="1"/>
          </p:cNvSpPr>
          <p:nvPr>
            <p:ph type="sldNum" sz="quarter" idx="12"/>
          </p:nvPr>
        </p:nvSpPr>
        <p:spPr/>
        <p:txBody>
          <a:bodyPr wrap="none" anchor="b">
            <a:normAutofit/>
          </a:bodyPr>
          <a:lstStyle/>
          <a:p>
            <a:pPr>
              <a:spcAft>
                <a:spcPts val="600"/>
              </a:spcAft>
              <a:defRPr/>
            </a:pPr>
            <a:fld id="{42E3DDAF-209E-4E92-BE5E-5819F6D19027}" type="slidenum">
              <a:rPr lang="en-US" smtClean="0"/>
              <a:pPr>
                <a:spcAft>
                  <a:spcPts val="600"/>
                </a:spcAft>
                <a:defRPr/>
              </a:pPr>
              <a:t>6</a:t>
            </a:fld>
            <a:endParaRPr lang="en-US"/>
          </a:p>
        </p:txBody>
      </p:sp>
      <p:pic>
        <p:nvPicPr>
          <p:cNvPr id="5" name="Picture 4">
            <a:extLst>
              <a:ext uri="{FF2B5EF4-FFF2-40B4-BE49-F238E27FC236}">
                <a16:creationId xmlns:a16="http://schemas.microsoft.com/office/drawing/2014/main" id="{C3C24E72-0546-4A0A-A796-8CB9360BC206}"/>
              </a:ext>
            </a:extLst>
          </p:cNvPr>
          <p:cNvPicPr>
            <a:picLocks noChangeAspect="1"/>
          </p:cNvPicPr>
          <p:nvPr/>
        </p:nvPicPr>
        <p:blipFill>
          <a:blip r:embed="rId3"/>
          <a:stretch>
            <a:fillRect/>
          </a:stretch>
        </p:blipFill>
        <p:spPr>
          <a:xfrm>
            <a:off x="426720" y="2143335"/>
            <a:ext cx="4052779" cy="1858822"/>
          </a:xfrm>
          <a:prstGeom prst="rect">
            <a:avLst/>
          </a:prstGeom>
          <a:noFill/>
        </p:spPr>
      </p:pic>
    </p:spTree>
    <p:extLst>
      <p:ext uri="{BB962C8B-B14F-4D97-AF65-F5344CB8AC3E}">
        <p14:creationId xmlns:p14="http://schemas.microsoft.com/office/powerpoint/2010/main" val="117559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Rectangle 2"/>
          <p:cNvSpPr>
            <a:spLocks noGrp="1" noChangeArrowheads="1"/>
          </p:cNvSpPr>
          <p:nvPr>
            <p:ph type="title"/>
          </p:nvPr>
        </p:nvSpPr>
        <p:spPr/>
        <p:txBody>
          <a:bodyPr/>
          <a:lstStyle/>
          <a:p>
            <a:pPr eaLnBrk="1" hangingPunct="1">
              <a:defRPr/>
            </a:pPr>
            <a:r>
              <a:rPr lang="en-US" dirty="0"/>
              <a:t>Ability Distribution and Plausible Values</a:t>
            </a:r>
          </a:p>
        </p:txBody>
      </p:sp>
      <p:pic>
        <p:nvPicPr>
          <p:cNvPr id="1310723" name="Picture 3" descr="NormalCurve"/>
          <p:cNvPicPr>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524" r="8081"/>
          <a:stretch>
            <a:fillRect/>
          </a:stretch>
        </p:blipFill>
        <p:spPr bwMode="auto">
          <a:xfrm>
            <a:off x="2211600" y="2532286"/>
            <a:ext cx="77724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24" name="AutoShape 4"/>
          <p:cNvSpPr>
            <a:spLocks noChangeAspect="1" noChangeArrowheads="1"/>
          </p:cNvSpPr>
          <p:nvPr/>
        </p:nvSpPr>
        <p:spPr bwMode="auto">
          <a:xfrm>
            <a:off x="3200400" y="5105400"/>
            <a:ext cx="90488" cy="90488"/>
          </a:xfrm>
          <a:prstGeom prst="octagon">
            <a:avLst>
              <a:gd name="adj" fmla="val 2928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25" name="AutoShape 5"/>
          <p:cNvSpPr>
            <a:spLocks noChangeAspect="1" noChangeArrowheads="1"/>
          </p:cNvSpPr>
          <p:nvPr/>
        </p:nvSpPr>
        <p:spPr bwMode="auto">
          <a:xfrm>
            <a:off x="4176714" y="4102100"/>
            <a:ext cx="90487" cy="90488"/>
          </a:xfrm>
          <a:prstGeom prst="octagon">
            <a:avLst>
              <a:gd name="adj" fmla="val 2928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26" name="AutoShape 6"/>
          <p:cNvSpPr>
            <a:spLocks noChangeAspect="1" noChangeArrowheads="1"/>
          </p:cNvSpPr>
          <p:nvPr/>
        </p:nvSpPr>
        <p:spPr bwMode="auto">
          <a:xfrm>
            <a:off x="5624514" y="2571750"/>
            <a:ext cx="90487" cy="90488"/>
          </a:xfrm>
          <a:prstGeom prst="octagon">
            <a:avLst>
              <a:gd name="adj" fmla="val 2928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27" name="AutoShape 7"/>
          <p:cNvSpPr>
            <a:spLocks noChangeAspect="1" noChangeArrowheads="1"/>
          </p:cNvSpPr>
          <p:nvPr/>
        </p:nvSpPr>
        <p:spPr bwMode="auto">
          <a:xfrm>
            <a:off x="6324600" y="2554289"/>
            <a:ext cx="90488" cy="90487"/>
          </a:xfrm>
          <a:prstGeom prst="octagon">
            <a:avLst>
              <a:gd name="adj" fmla="val 2928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28" name="AutoShape 8"/>
          <p:cNvSpPr>
            <a:spLocks noChangeAspect="1" noChangeArrowheads="1"/>
          </p:cNvSpPr>
          <p:nvPr/>
        </p:nvSpPr>
        <p:spPr bwMode="auto">
          <a:xfrm>
            <a:off x="7986714" y="4300539"/>
            <a:ext cx="90487" cy="90487"/>
          </a:xfrm>
          <a:prstGeom prst="octagon">
            <a:avLst>
              <a:gd name="adj" fmla="val 2928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29" name="Freeform 9"/>
          <p:cNvSpPr>
            <a:spLocks/>
          </p:cNvSpPr>
          <p:nvPr/>
        </p:nvSpPr>
        <p:spPr bwMode="auto">
          <a:xfrm>
            <a:off x="3248025" y="5200651"/>
            <a:ext cx="1588" cy="411163"/>
          </a:xfrm>
          <a:custGeom>
            <a:avLst/>
            <a:gdLst>
              <a:gd name="T0" fmla="*/ 0 w 1"/>
              <a:gd name="T1" fmla="*/ 411163 h 288"/>
              <a:gd name="T2" fmla="*/ 0 w 1"/>
              <a:gd name="T3" fmla="*/ 0 h 288"/>
              <a:gd name="T4" fmla="*/ 0 60000 65536"/>
              <a:gd name="T5" fmla="*/ 0 60000 65536"/>
            </a:gdLst>
            <a:ahLst/>
            <a:cxnLst>
              <a:cxn ang="T4">
                <a:pos x="T0" y="T1"/>
              </a:cxn>
              <a:cxn ang="T5">
                <a:pos x="T2" y="T3"/>
              </a:cxn>
            </a:cxnLst>
            <a:rect l="0" t="0" r="r" b="b"/>
            <a:pathLst>
              <a:path w="1" h="288">
                <a:moveTo>
                  <a:pt x="0" y="288"/>
                </a:moveTo>
                <a:cubicBezTo>
                  <a:pt x="0" y="240"/>
                  <a:pt x="0" y="60"/>
                  <a:pt x="0" y="0"/>
                </a:cubicBezTo>
              </a:path>
            </a:pathLst>
          </a:custGeom>
          <a:noFill/>
          <a:ln w="25400" cap="flat" cmpd="sng">
            <a:solidFill>
              <a:srgbClr val="000080"/>
            </a:solidFill>
            <a:prstDash val="solid"/>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30" name="Freeform 10"/>
          <p:cNvSpPr>
            <a:spLocks/>
          </p:cNvSpPr>
          <p:nvPr/>
        </p:nvSpPr>
        <p:spPr bwMode="auto">
          <a:xfrm>
            <a:off x="4225925" y="4191001"/>
            <a:ext cx="1588" cy="1420813"/>
          </a:xfrm>
          <a:custGeom>
            <a:avLst/>
            <a:gdLst>
              <a:gd name="T0" fmla="*/ 0 w 1"/>
              <a:gd name="T1" fmla="*/ 1420813 h 288"/>
              <a:gd name="T2" fmla="*/ 0 w 1"/>
              <a:gd name="T3" fmla="*/ 0 h 288"/>
              <a:gd name="T4" fmla="*/ 0 60000 65536"/>
              <a:gd name="T5" fmla="*/ 0 60000 65536"/>
            </a:gdLst>
            <a:ahLst/>
            <a:cxnLst>
              <a:cxn ang="T4">
                <a:pos x="T0" y="T1"/>
              </a:cxn>
              <a:cxn ang="T5">
                <a:pos x="T2" y="T3"/>
              </a:cxn>
            </a:cxnLst>
            <a:rect l="0" t="0" r="r" b="b"/>
            <a:pathLst>
              <a:path w="1" h="288">
                <a:moveTo>
                  <a:pt x="0" y="288"/>
                </a:moveTo>
                <a:cubicBezTo>
                  <a:pt x="0" y="240"/>
                  <a:pt x="0" y="60"/>
                  <a:pt x="0" y="0"/>
                </a:cubicBezTo>
              </a:path>
            </a:pathLst>
          </a:custGeom>
          <a:noFill/>
          <a:ln w="25400" cap="flat" cmpd="sng">
            <a:solidFill>
              <a:srgbClr val="000080"/>
            </a:solidFill>
            <a:prstDash val="solid"/>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31" name="Freeform 11"/>
          <p:cNvSpPr>
            <a:spLocks/>
          </p:cNvSpPr>
          <p:nvPr/>
        </p:nvSpPr>
        <p:spPr bwMode="auto">
          <a:xfrm>
            <a:off x="5668964" y="2667000"/>
            <a:ext cx="1587" cy="2940050"/>
          </a:xfrm>
          <a:custGeom>
            <a:avLst/>
            <a:gdLst>
              <a:gd name="T0" fmla="*/ 0 w 1"/>
              <a:gd name="T1" fmla="*/ 2940050 h 288"/>
              <a:gd name="T2" fmla="*/ 0 w 1"/>
              <a:gd name="T3" fmla="*/ 0 h 288"/>
              <a:gd name="T4" fmla="*/ 0 60000 65536"/>
              <a:gd name="T5" fmla="*/ 0 60000 65536"/>
            </a:gdLst>
            <a:ahLst/>
            <a:cxnLst>
              <a:cxn ang="T4">
                <a:pos x="T0" y="T1"/>
              </a:cxn>
              <a:cxn ang="T5">
                <a:pos x="T2" y="T3"/>
              </a:cxn>
            </a:cxnLst>
            <a:rect l="0" t="0" r="r" b="b"/>
            <a:pathLst>
              <a:path w="1" h="288">
                <a:moveTo>
                  <a:pt x="0" y="288"/>
                </a:moveTo>
                <a:cubicBezTo>
                  <a:pt x="0" y="240"/>
                  <a:pt x="0" y="60"/>
                  <a:pt x="0" y="0"/>
                </a:cubicBezTo>
              </a:path>
            </a:pathLst>
          </a:custGeom>
          <a:noFill/>
          <a:ln w="25400" cap="flat" cmpd="sng">
            <a:solidFill>
              <a:srgbClr val="000080"/>
            </a:solidFill>
            <a:prstDash val="solid"/>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32" name="Freeform 12"/>
          <p:cNvSpPr>
            <a:spLocks/>
          </p:cNvSpPr>
          <p:nvPr/>
        </p:nvSpPr>
        <p:spPr bwMode="auto">
          <a:xfrm>
            <a:off x="6370639" y="2647951"/>
            <a:ext cx="1587" cy="2957513"/>
          </a:xfrm>
          <a:custGeom>
            <a:avLst/>
            <a:gdLst>
              <a:gd name="T0" fmla="*/ 0 w 1"/>
              <a:gd name="T1" fmla="*/ 2957513 h 288"/>
              <a:gd name="T2" fmla="*/ 0 w 1"/>
              <a:gd name="T3" fmla="*/ 0 h 288"/>
              <a:gd name="T4" fmla="*/ 0 60000 65536"/>
              <a:gd name="T5" fmla="*/ 0 60000 65536"/>
            </a:gdLst>
            <a:ahLst/>
            <a:cxnLst>
              <a:cxn ang="T4">
                <a:pos x="T0" y="T1"/>
              </a:cxn>
              <a:cxn ang="T5">
                <a:pos x="T2" y="T3"/>
              </a:cxn>
            </a:cxnLst>
            <a:rect l="0" t="0" r="r" b="b"/>
            <a:pathLst>
              <a:path w="1" h="288">
                <a:moveTo>
                  <a:pt x="0" y="288"/>
                </a:moveTo>
                <a:cubicBezTo>
                  <a:pt x="0" y="240"/>
                  <a:pt x="0" y="60"/>
                  <a:pt x="0" y="0"/>
                </a:cubicBezTo>
              </a:path>
            </a:pathLst>
          </a:custGeom>
          <a:noFill/>
          <a:ln w="25400" cap="flat" cmpd="sng">
            <a:solidFill>
              <a:srgbClr val="000080"/>
            </a:solidFill>
            <a:prstDash val="solid"/>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33" name="Freeform 13"/>
          <p:cNvSpPr>
            <a:spLocks/>
          </p:cNvSpPr>
          <p:nvPr/>
        </p:nvSpPr>
        <p:spPr bwMode="auto">
          <a:xfrm>
            <a:off x="8038942" y="4389439"/>
            <a:ext cx="1588" cy="1216025"/>
          </a:xfrm>
          <a:custGeom>
            <a:avLst/>
            <a:gdLst>
              <a:gd name="T0" fmla="*/ 0 w 1"/>
              <a:gd name="T1" fmla="*/ 1216025 h 288"/>
              <a:gd name="T2" fmla="*/ 0 w 1"/>
              <a:gd name="T3" fmla="*/ 0 h 288"/>
              <a:gd name="T4" fmla="*/ 0 60000 65536"/>
              <a:gd name="T5" fmla="*/ 0 60000 65536"/>
            </a:gdLst>
            <a:ahLst/>
            <a:cxnLst>
              <a:cxn ang="T4">
                <a:pos x="T0" y="T1"/>
              </a:cxn>
              <a:cxn ang="T5">
                <a:pos x="T2" y="T3"/>
              </a:cxn>
            </a:cxnLst>
            <a:rect l="0" t="0" r="r" b="b"/>
            <a:pathLst>
              <a:path w="1" h="288">
                <a:moveTo>
                  <a:pt x="0" y="288"/>
                </a:moveTo>
                <a:cubicBezTo>
                  <a:pt x="0" y="240"/>
                  <a:pt x="0" y="60"/>
                  <a:pt x="0" y="0"/>
                </a:cubicBezTo>
              </a:path>
            </a:pathLst>
          </a:custGeom>
          <a:noFill/>
          <a:ln w="25400" cap="flat" cmpd="sng">
            <a:solidFill>
              <a:srgbClr val="000080"/>
            </a:solidFill>
            <a:prstDash val="solid"/>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34" name="Text Box 14"/>
          <p:cNvSpPr txBox="1">
            <a:spLocks noChangeArrowheads="1"/>
          </p:cNvSpPr>
          <p:nvPr/>
        </p:nvSpPr>
        <p:spPr bwMode="auto">
          <a:xfrm>
            <a:off x="2749317" y="2438400"/>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Ability Distribution</a:t>
            </a:r>
          </a:p>
        </p:txBody>
      </p:sp>
      <p:sp>
        <p:nvSpPr>
          <p:cNvPr id="1310735" name="Text Box 15"/>
          <p:cNvSpPr txBox="1">
            <a:spLocks noChangeArrowheads="1"/>
          </p:cNvSpPr>
          <p:nvPr/>
        </p:nvSpPr>
        <p:spPr bwMode="auto">
          <a:xfrm>
            <a:off x="2938455" y="5653088"/>
            <a:ext cx="625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PV2</a:t>
            </a:r>
          </a:p>
        </p:txBody>
      </p:sp>
      <p:sp>
        <p:nvSpPr>
          <p:cNvPr id="1310736" name="Text Box 16"/>
          <p:cNvSpPr txBox="1">
            <a:spLocks noChangeArrowheads="1"/>
          </p:cNvSpPr>
          <p:nvPr/>
        </p:nvSpPr>
        <p:spPr bwMode="auto">
          <a:xfrm>
            <a:off x="3903655" y="5653088"/>
            <a:ext cx="625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PV4</a:t>
            </a:r>
          </a:p>
        </p:txBody>
      </p:sp>
      <p:sp>
        <p:nvSpPr>
          <p:cNvPr id="1310737" name="Text Box 17"/>
          <p:cNvSpPr txBox="1">
            <a:spLocks noChangeArrowheads="1"/>
          </p:cNvSpPr>
          <p:nvPr/>
        </p:nvSpPr>
        <p:spPr bwMode="auto">
          <a:xfrm>
            <a:off x="5349868" y="5653088"/>
            <a:ext cx="625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PV1</a:t>
            </a:r>
          </a:p>
        </p:txBody>
      </p:sp>
      <p:sp>
        <p:nvSpPr>
          <p:cNvPr id="1310738" name="Text Box 18"/>
          <p:cNvSpPr txBox="1">
            <a:spLocks noChangeArrowheads="1"/>
          </p:cNvSpPr>
          <p:nvPr/>
        </p:nvSpPr>
        <p:spPr bwMode="auto">
          <a:xfrm>
            <a:off x="6054718" y="5653088"/>
            <a:ext cx="625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PV5</a:t>
            </a:r>
          </a:p>
        </p:txBody>
      </p:sp>
      <p:sp>
        <p:nvSpPr>
          <p:cNvPr id="1310739" name="Text Box 19"/>
          <p:cNvSpPr txBox="1">
            <a:spLocks noChangeArrowheads="1"/>
          </p:cNvSpPr>
          <p:nvPr/>
        </p:nvSpPr>
        <p:spPr bwMode="auto">
          <a:xfrm>
            <a:off x="7710480" y="5653088"/>
            <a:ext cx="625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30188" indent="-230188" algn="l" eaLnBrk="0" hangingPunct="0">
              <a:spcBef>
                <a:spcPct val="0"/>
              </a:spcBef>
              <a:defRPr sz="2400">
                <a:solidFill>
                  <a:schemeClr val="tx1"/>
                </a:solidFill>
                <a:latin typeface="Times New Roman" pitchFamily="18" charset="0"/>
              </a:defRPr>
            </a:lvl1pPr>
            <a:lvl2pPr marL="638175" indent="-293688" algn="l" eaLnBrk="0" hangingPunct="0">
              <a:spcBef>
                <a:spcPct val="0"/>
              </a:spcBef>
              <a:defRPr sz="2400">
                <a:solidFill>
                  <a:schemeClr val="tx1"/>
                </a:solidFill>
                <a:latin typeface="Times New Roman" pitchFamily="18" charset="0"/>
              </a:defRPr>
            </a:lvl2pPr>
            <a:lvl3pPr marL="1143000" indent="-228600" algn="l" eaLnBrk="0" hangingPunct="0">
              <a:spcBef>
                <a:spcPct val="0"/>
              </a:spcBef>
              <a:defRPr sz="2400">
                <a:solidFill>
                  <a:schemeClr val="tx1"/>
                </a:solidFill>
                <a:latin typeface="Times New Roman" pitchFamily="18" charset="0"/>
              </a:defRPr>
            </a:lvl3pPr>
            <a:lvl4pPr marL="1600200" indent="-228600" algn="l" eaLnBrk="0" hangingPunct="0">
              <a:spcBef>
                <a:spcPct val="0"/>
              </a:spcBef>
              <a:defRPr sz="2400">
                <a:solidFill>
                  <a:schemeClr val="tx1"/>
                </a:solidFill>
                <a:latin typeface="Times New Roman" pitchFamily="18" charset="0"/>
              </a:defRPr>
            </a:lvl4pPr>
            <a:lvl5pPr marL="2057400" indent="-228600" algn="l" eaLnBrk="0" hangingPunct="0">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defRPr/>
            </a:pPr>
            <a:r>
              <a:rPr lang="en-US" sz="2000" dirty="0">
                <a:latin typeface="Lato" panose="020F0502020204030203" pitchFamily="34" charset="0"/>
              </a:rPr>
              <a:t>PV3</a:t>
            </a:r>
          </a:p>
        </p:txBody>
      </p:sp>
      <p:sp>
        <p:nvSpPr>
          <p:cNvPr id="2" name="Rectangle 1">
            <a:extLst>
              <a:ext uri="{FF2B5EF4-FFF2-40B4-BE49-F238E27FC236}">
                <a16:creationId xmlns:a16="http://schemas.microsoft.com/office/drawing/2014/main" id="{1EBC6D54-A6B6-4FDC-AC6D-43F568B72CB3}"/>
              </a:ext>
            </a:extLst>
          </p:cNvPr>
          <p:cNvSpPr/>
          <p:nvPr/>
        </p:nvSpPr>
        <p:spPr>
          <a:xfrm>
            <a:off x="10334625" y="5934075"/>
            <a:ext cx="1609725"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165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310723"/>
                                        </p:tgtEl>
                                        <p:attrNameLst>
                                          <p:attrName>style.visibility</p:attrName>
                                        </p:attrNameLst>
                                      </p:cBhvr>
                                      <p:to>
                                        <p:strVal val="visible"/>
                                      </p:to>
                                    </p:set>
                                    <p:animEffect transition="in" filter="randombar(horizontal)">
                                      <p:cBhvr>
                                        <p:cTn id="7" dur="500"/>
                                        <p:tgtEl>
                                          <p:spTgt spid="1310723"/>
                                        </p:tgtEl>
                                      </p:cBhvr>
                                    </p:animEffect>
                                  </p:childTnLst>
                                </p:cTn>
                              </p:par>
                            </p:childTnLst>
                          </p:cTn>
                        </p:par>
                        <p:par>
                          <p:cTn id="8" fill="hold" nodeType="afterGroup">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310734"/>
                                        </p:tgtEl>
                                        <p:attrNameLst>
                                          <p:attrName>style.visibility</p:attrName>
                                        </p:attrNameLst>
                                      </p:cBhvr>
                                      <p:to>
                                        <p:strVal val="visible"/>
                                      </p:to>
                                    </p:set>
                                    <p:anim calcmode="lin" valueType="num">
                                      <p:cBhvr>
                                        <p:cTn id="11" dur="500" fill="hold"/>
                                        <p:tgtEl>
                                          <p:spTgt spid="1310734"/>
                                        </p:tgtEl>
                                        <p:attrNameLst>
                                          <p:attrName>ppt_w</p:attrName>
                                        </p:attrNameLst>
                                      </p:cBhvr>
                                      <p:tavLst>
                                        <p:tav tm="0">
                                          <p:val>
                                            <p:fltVal val="0"/>
                                          </p:val>
                                        </p:tav>
                                        <p:tav tm="100000">
                                          <p:val>
                                            <p:strVal val="#ppt_w"/>
                                          </p:val>
                                        </p:tav>
                                      </p:tavLst>
                                    </p:anim>
                                    <p:anim calcmode="lin" valueType="num">
                                      <p:cBhvr>
                                        <p:cTn id="12" dur="500" fill="hold"/>
                                        <p:tgtEl>
                                          <p:spTgt spid="1310734"/>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310726"/>
                                        </p:tgtEl>
                                        <p:attrNameLst>
                                          <p:attrName>style.visibility</p:attrName>
                                        </p:attrNameLst>
                                      </p:cBhvr>
                                      <p:to>
                                        <p:strVal val="visible"/>
                                      </p:to>
                                    </p:set>
                                    <p:anim calcmode="lin" valueType="num">
                                      <p:cBhvr>
                                        <p:cTn id="17" dur="500" fill="hold"/>
                                        <p:tgtEl>
                                          <p:spTgt spid="1310726"/>
                                        </p:tgtEl>
                                        <p:attrNameLst>
                                          <p:attrName>ppt_w</p:attrName>
                                        </p:attrNameLst>
                                      </p:cBhvr>
                                      <p:tavLst>
                                        <p:tav tm="0">
                                          <p:val>
                                            <p:fltVal val="0"/>
                                          </p:val>
                                        </p:tav>
                                        <p:tav tm="100000">
                                          <p:val>
                                            <p:strVal val="#ppt_w"/>
                                          </p:val>
                                        </p:tav>
                                      </p:tavLst>
                                    </p:anim>
                                    <p:anim calcmode="lin" valueType="num">
                                      <p:cBhvr>
                                        <p:cTn id="18" dur="500" fill="hold"/>
                                        <p:tgtEl>
                                          <p:spTgt spid="1310726"/>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7" presetClass="entr" presetSubtype="1" fill="hold" grpId="0" nodeType="afterEffect">
                                  <p:stCondLst>
                                    <p:cond delay="0"/>
                                  </p:stCondLst>
                                  <p:childTnLst>
                                    <p:set>
                                      <p:cBhvr>
                                        <p:cTn id="21" dur="1" fill="hold">
                                          <p:stCondLst>
                                            <p:cond delay="0"/>
                                          </p:stCondLst>
                                        </p:cTn>
                                        <p:tgtEl>
                                          <p:spTgt spid="1310731"/>
                                        </p:tgtEl>
                                        <p:attrNameLst>
                                          <p:attrName>style.visibility</p:attrName>
                                        </p:attrNameLst>
                                      </p:cBhvr>
                                      <p:to>
                                        <p:strVal val="visible"/>
                                      </p:to>
                                    </p:set>
                                    <p:anim calcmode="lin" valueType="num">
                                      <p:cBhvr>
                                        <p:cTn id="22" dur="500" fill="hold"/>
                                        <p:tgtEl>
                                          <p:spTgt spid="1310731"/>
                                        </p:tgtEl>
                                        <p:attrNameLst>
                                          <p:attrName>ppt_x</p:attrName>
                                        </p:attrNameLst>
                                      </p:cBhvr>
                                      <p:tavLst>
                                        <p:tav tm="0">
                                          <p:val>
                                            <p:strVal val="#ppt_x"/>
                                          </p:val>
                                        </p:tav>
                                        <p:tav tm="100000">
                                          <p:val>
                                            <p:strVal val="#ppt_x"/>
                                          </p:val>
                                        </p:tav>
                                      </p:tavLst>
                                    </p:anim>
                                    <p:anim calcmode="lin" valueType="num">
                                      <p:cBhvr>
                                        <p:cTn id="23" dur="500" fill="hold"/>
                                        <p:tgtEl>
                                          <p:spTgt spid="1310731"/>
                                        </p:tgtEl>
                                        <p:attrNameLst>
                                          <p:attrName>ppt_y</p:attrName>
                                        </p:attrNameLst>
                                      </p:cBhvr>
                                      <p:tavLst>
                                        <p:tav tm="0">
                                          <p:val>
                                            <p:strVal val="#ppt_y-#ppt_h/2"/>
                                          </p:val>
                                        </p:tav>
                                        <p:tav tm="100000">
                                          <p:val>
                                            <p:strVal val="#ppt_y"/>
                                          </p:val>
                                        </p:tav>
                                      </p:tavLst>
                                    </p:anim>
                                    <p:anim calcmode="lin" valueType="num">
                                      <p:cBhvr>
                                        <p:cTn id="24" dur="500" fill="hold"/>
                                        <p:tgtEl>
                                          <p:spTgt spid="1310731"/>
                                        </p:tgtEl>
                                        <p:attrNameLst>
                                          <p:attrName>ppt_w</p:attrName>
                                        </p:attrNameLst>
                                      </p:cBhvr>
                                      <p:tavLst>
                                        <p:tav tm="0">
                                          <p:val>
                                            <p:strVal val="#ppt_w"/>
                                          </p:val>
                                        </p:tav>
                                        <p:tav tm="100000">
                                          <p:val>
                                            <p:strVal val="#ppt_w"/>
                                          </p:val>
                                        </p:tav>
                                      </p:tavLst>
                                    </p:anim>
                                    <p:anim calcmode="lin" valueType="num">
                                      <p:cBhvr>
                                        <p:cTn id="25" dur="500" fill="hold"/>
                                        <p:tgtEl>
                                          <p:spTgt spid="1310731"/>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310737"/>
                                        </p:tgtEl>
                                        <p:attrNameLst>
                                          <p:attrName>style.visibility</p:attrName>
                                        </p:attrNameLst>
                                      </p:cBhvr>
                                      <p:to>
                                        <p:strVal val="visible"/>
                                      </p:to>
                                    </p:set>
                                    <p:animEffect transition="in" filter="wipe(up)">
                                      <p:cBhvr>
                                        <p:cTn id="29" dur="500"/>
                                        <p:tgtEl>
                                          <p:spTgt spid="1310737"/>
                                        </p:tgtEl>
                                      </p:cBhvr>
                                    </p:animEffect>
                                  </p:childTnLst>
                                </p:cTn>
                              </p:par>
                            </p:childTnLst>
                          </p:cTn>
                        </p:par>
                        <p:par>
                          <p:cTn id="30" fill="hold" nodeType="afterGroup">
                            <p:stCondLst>
                              <p:cond delay="1500"/>
                            </p:stCondLst>
                            <p:childTnLst>
                              <p:par>
                                <p:cTn id="31" presetID="23" presetClass="entr" presetSubtype="16" fill="hold" grpId="0" nodeType="afterEffect">
                                  <p:stCondLst>
                                    <p:cond delay="0"/>
                                  </p:stCondLst>
                                  <p:childTnLst>
                                    <p:set>
                                      <p:cBhvr>
                                        <p:cTn id="32" dur="1" fill="hold">
                                          <p:stCondLst>
                                            <p:cond delay="0"/>
                                          </p:stCondLst>
                                        </p:cTn>
                                        <p:tgtEl>
                                          <p:spTgt spid="1310724"/>
                                        </p:tgtEl>
                                        <p:attrNameLst>
                                          <p:attrName>style.visibility</p:attrName>
                                        </p:attrNameLst>
                                      </p:cBhvr>
                                      <p:to>
                                        <p:strVal val="visible"/>
                                      </p:to>
                                    </p:set>
                                    <p:anim calcmode="lin" valueType="num">
                                      <p:cBhvr>
                                        <p:cTn id="33" dur="500" fill="hold"/>
                                        <p:tgtEl>
                                          <p:spTgt spid="1310724"/>
                                        </p:tgtEl>
                                        <p:attrNameLst>
                                          <p:attrName>ppt_w</p:attrName>
                                        </p:attrNameLst>
                                      </p:cBhvr>
                                      <p:tavLst>
                                        <p:tav tm="0">
                                          <p:val>
                                            <p:fltVal val="0"/>
                                          </p:val>
                                        </p:tav>
                                        <p:tav tm="100000">
                                          <p:val>
                                            <p:strVal val="#ppt_w"/>
                                          </p:val>
                                        </p:tav>
                                      </p:tavLst>
                                    </p:anim>
                                    <p:anim calcmode="lin" valueType="num">
                                      <p:cBhvr>
                                        <p:cTn id="34" dur="500" fill="hold"/>
                                        <p:tgtEl>
                                          <p:spTgt spid="1310724"/>
                                        </p:tgtEl>
                                        <p:attrNameLst>
                                          <p:attrName>ppt_h</p:attrName>
                                        </p:attrNameLst>
                                      </p:cBhvr>
                                      <p:tavLst>
                                        <p:tav tm="0">
                                          <p:val>
                                            <p:fltVal val="0"/>
                                          </p:val>
                                        </p:tav>
                                        <p:tav tm="100000">
                                          <p:val>
                                            <p:strVal val="#ppt_h"/>
                                          </p:val>
                                        </p:tav>
                                      </p:tavLst>
                                    </p:anim>
                                  </p:childTnLst>
                                </p:cTn>
                              </p:par>
                            </p:childTnLst>
                          </p:cTn>
                        </p:par>
                        <p:par>
                          <p:cTn id="35" fill="hold" nodeType="afterGroup">
                            <p:stCondLst>
                              <p:cond delay="2000"/>
                            </p:stCondLst>
                            <p:childTnLst>
                              <p:par>
                                <p:cTn id="36" presetID="17" presetClass="entr" presetSubtype="1" fill="hold" grpId="0" nodeType="afterEffect">
                                  <p:stCondLst>
                                    <p:cond delay="0"/>
                                  </p:stCondLst>
                                  <p:childTnLst>
                                    <p:set>
                                      <p:cBhvr>
                                        <p:cTn id="37" dur="1" fill="hold">
                                          <p:stCondLst>
                                            <p:cond delay="0"/>
                                          </p:stCondLst>
                                        </p:cTn>
                                        <p:tgtEl>
                                          <p:spTgt spid="1310729"/>
                                        </p:tgtEl>
                                        <p:attrNameLst>
                                          <p:attrName>style.visibility</p:attrName>
                                        </p:attrNameLst>
                                      </p:cBhvr>
                                      <p:to>
                                        <p:strVal val="visible"/>
                                      </p:to>
                                    </p:set>
                                    <p:anim calcmode="lin" valueType="num">
                                      <p:cBhvr>
                                        <p:cTn id="38" dur="500" fill="hold"/>
                                        <p:tgtEl>
                                          <p:spTgt spid="1310729"/>
                                        </p:tgtEl>
                                        <p:attrNameLst>
                                          <p:attrName>ppt_x</p:attrName>
                                        </p:attrNameLst>
                                      </p:cBhvr>
                                      <p:tavLst>
                                        <p:tav tm="0">
                                          <p:val>
                                            <p:strVal val="#ppt_x"/>
                                          </p:val>
                                        </p:tav>
                                        <p:tav tm="100000">
                                          <p:val>
                                            <p:strVal val="#ppt_x"/>
                                          </p:val>
                                        </p:tav>
                                      </p:tavLst>
                                    </p:anim>
                                    <p:anim calcmode="lin" valueType="num">
                                      <p:cBhvr>
                                        <p:cTn id="39" dur="500" fill="hold"/>
                                        <p:tgtEl>
                                          <p:spTgt spid="1310729"/>
                                        </p:tgtEl>
                                        <p:attrNameLst>
                                          <p:attrName>ppt_y</p:attrName>
                                        </p:attrNameLst>
                                      </p:cBhvr>
                                      <p:tavLst>
                                        <p:tav tm="0">
                                          <p:val>
                                            <p:strVal val="#ppt_y-#ppt_h/2"/>
                                          </p:val>
                                        </p:tav>
                                        <p:tav tm="100000">
                                          <p:val>
                                            <p:strVal val="#ppt_y"/>
                                          </p:val>
                                        </p:tav>
                                      </p:tavLst>
                                    </p:anim>
                                    <p:anim calcmode="lin" valueType="num">
                                      <p:cBhvr>
                                        <p:cTn id="40" dur="500" fill="hold"/>
                                        <p:tgtEl>
                                          <p:spTgt spid="1310729"/>
                                        </p:tgtEl>
                                        <p:attrNameLst>
                                          <p:attrName>ppt_w</p:attrName>
                                        </p:attrNameLst>
                                      </p:cBhvr>
                                      <p:tavLst>
                                        <p:tav tm="0">
                                          <p:val>
                                            <p:strVal val="#ppt_w"/>
                                          </p:val>
                                        </p:tav>
                                        <p:tav tm="100000">
                                          <p:val>
                                            <p:strVal val="#ppt_w"/>
                                          </p:val>
                                        </p:tav>
                                      </p:tavLst>
                                    </p:anim>
                                    <p:anim calcmode="lin" valueType="num">
                                      <p:cBhvr>
                                        <p:cTn id="41" dur="500" fill="hold"/>
                                        <p:tgtEl>
                                          <p:spTgt spid="1310729"/>
                                        </p:tgtEl>
                                        <p:attrNameLst>
                                          <p:attrName>ppt_h</p:attrName>
                                        </p:attrNameLst>
                                      </p:cBhvr>
                                      <p:tavLst>
                                        <p:tav tm="0">
                                          <p:val>
                                            <p:fltVal val="0"/>
                                          </p:val>
                                        </p:tav>
                                        <p:tav tm="100000">
                                          <p:val>
                                            <p:strVal val="#ppt_h"/>
                                          </p:val>
                                        </p:tav>
                                      </p:tavLst>
                                    </p:anim>
                                  </p:childTnLst>
                                </p:cTn>
                              </p:par>
                            </p:childTnLst>
                          </p:cTn>
                        </p:par>
                        <p:par>
                          <p:cTn id="42" fill="hold" nodeType="afterGroup">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310735"/>
                                        </p:tgtEl>
                                        <p:attrNameLst>
                                          <p:attrName>style.visibility</p:attrName>
                                        </p:attrNameLst>
                                      </p:cBhvr>
                                      <p:to>
                                        <p:strVal val="visible"/>
                                      </p:to>
                                    </p:set>
                                    <p:animEffect transition="in" filter="wipe(up)">
                                      <p:cBhvr>
                                        <p:cTn id="45" dur="500"/>
                                        <p:tgtEl>
                                          <p:spTgt spid="1310735"/>
                                        </p:tgtEl>
                                      </p:cBhvr>
                                    </p:animEffect>
                                  </p:childTnLst>
                                </p:cTn>
                              </p:par>
                            </p:childTnLst>
                          </p:cTn>
                        </p:par>
                        <p:par>
                          <p:cTn id="46" fill="hold" nodeType="afterGroup">
                            <p:stCondLst>
                              <p:cond delay="3000"/>
                            </p:stCondLst>
                            <p:childTnLst>
                              <p:par>
                                <p:cTn id="47" presetID="23" presetClass="entr" presetSubtype="16" fill="hold" grpId="0" nodeType="afterEffect">
                                  <p:stCondLst>
                                    <p:cond delay="0"/>
                                  </p:stCondLst>
                                  <p:childTnLst>
                                    <p:set>
                                      <p:cBhvr>
                                        <p:cTn id="48" dur="1" fill="hold">
                                          <p:stCondLst>
                                            <p:cond delay="0"/>
                                          </p:stCondLst>
                                        </p:cTn>
                                        <p:tgtEl>
                                          <p:spTgt spid="1310728"/>
                                        </p:tgtEl>
                                        <p:attrNameLst>
                                          <p:attrName>style.visibility</p:attrName>
                                        </p:attrNameLst>
                                      </p:cBhvr>
                                      <p:to>
                                        <p:strVal val="visible"/>
                                      </p:to>
                                    </p:set>
                                    <p:anim calcmode="lin" valueType="num">
                                      <p:cBhvr>
                                        <p:cTn id="49" dur="500" fill="hold"/>
                                        <p:tgtEl>
                                          <p:spTgt spid="1310728"/>
                                        </p:tgtEl>
                                        <p:attrNameLst>
                                          <p:attrName>ppt_w</p:attrName>
                                        </p:attrNameLst>
                                      </p:cBhvr>
                                      <p:tavLst>
                                        <p:tav tm="0">
                                          <p:val>
                                            <p:fltVal val="0"/>
                                          </p:val>
                                        </p:tav>
                                        <p:tav tm="100000">
                                          <p:val>
                                            <p:strVal val="#ppt_w"/>
                                          </p:val>
                                        </p:tav>
                                      </p:tavLst>
                                    </p:anim>
                                    <p:anim calcmode="lin" valueType="num">
                                      <p:cBhvr>
                                        <p:cTn id="50" dur="500" fill="hold"/>
                                        <p:tgtEl>
                                          <p:spTgt spid="1310728"/>
                                        </p:tgtEl>
                                        <p:attrNameLst>
                                          <p:attrName>ppt_h</p:attrName>
                                        </p:attrNameLst>
                                      </p:cBhvr>
                                      <p:tavLst>
                                        <p:tav tm="0">
                                          <p:val>
                                            <p:fltVal val="0"/>
                                          </p:val>
                                        </p:tav>
                                        <p:tav tm="100000">
                                          <p:val>
                                            <p:strVal val="#ppt_h"/>
                                          </p:val>
                                        </p:tav>
                                      </p:tavLst>
                                    </p:anim>
                                  </p:childTnLst>
                                </p:cTn>
                              </p:par>
                            </p:childTnLst>
                          </p:cTn>
                        </p:par>
                        <p:par>
                          <p:cTn id="51" fill="hold" nodeType="afterGroup">
                            <p:stCondLst>
                              <p:cond delay="3500"/>
                            </p:stCondLst>
                            <p:childTnLst>
                              <p:par>
                                <p:cTn id="52" presetID="17" presetClass="entr" presetSubtype="1" fill="hold" grpId="0" nodeType="afterEffect">
                                  <p:stCondLst>
                                    <p:cond delay="0"/>
                                  </p:stCondLst>
                                  <p:childTnLst>
                                    <p:set>
                                      <p:cBhvr>
                                        <p:cTn id="53" dur="1" fill="hold">
                                          <p:stCondLst>
                                            <p:cond delay="0"/>
                                          </p:stCondLst>
                                        </p:cTn>
                                        <p:tgtEl>
                                          <p:spTgt spid="1310733"/>
                                        </p:tgtEl>
                                        <p:attrNameLst>
                                          <p:attrName>style.visibility</p:attrName>
                                        </p:attrNameLst>
                                      </p:cBhvr>
                                      <p:to>
                                        <p:strVal val="visible"/>
                                      </p:to>
                                    </p:set>
                                    <p:anim calcmode="lin" valueType="num">
                                      <p:cBhvr>
                                        <p:cTn id="54" dur="500" fill="hold"/>
                                        <p:tgtEl>
                                          <p:spTgt spid="1310733"/>
                                        </p:tgtEl>
                                        <p:attrNameLst>
                                          <p:attrName>ppt_x</p:attrName>
                                        </p:attrNameLst>
                                      </p:cBhvr>
                                      <p:tavLst>
                                        <p:tav tm="0">
                                          <p:val>
                                            <p:strVal val="#ppt_x"/>
                                          </p:val>
                                        </p:tav>
                                        <p:tav tm="100000">
                                          <p:val>
                                            <p:strVal val="#ppt_x"/>
                                          </p:val>
                                        </p:tav>
                                      </p:tavLst>
                                    </p:anim>
                                    <p:anim calcmode="lin" valueType="num">
                                      <p:cBhvr>
                                        <p:cTn id="55" dur="500" fill="hold"/>
                                        <p:tgtEl>
                                          <p:spTgt spid="1310733"/>
                                        </p:tgtEl>
                                        <p:attrNameLst>
                                          <p:attrName>ppt_y</p:attrName>
                                        </p:attrNameLst>
                                      </p:cBhvr>
                                      <p:tavLst>
                                        <p:tav tm="0">
                                          <p:val>
                                            <p:strVal val="#ppt_y-#ppt_h/2"/>
                                          </p:val>
                                        </p:tav>
                                        <p:tav tm="100000">
                                          <p:val>
                                            <p:strVal val="#ppt_y"/>
                                          </p:val>
                                        </p:tav>
                                      </p:tavLst>
                                    </p:anim>
                                    <p:anim calcmode="lin" valueType="num">
                                      <p:cBhvr>
                                        <p:cTn id="56" dur="500" fill="hold"/>
                                        <p:tgtEl>
                                          <p:spTgt spid="1310733"/>
                                        </p:tgtEl>
                                        <p:attrNameLst>
                                          <p:attrName>ppt_w</p:attrName>
                                        </p:attrNameLst>
                                      </p:cBhvr>
                                      <p:tavLst>
                                        <p:tav tm="0">
                                          <p:val>
                                            <p:strVal val="#ppt_w"/>
                                          </p:val>
                                        </p:tav>
                                        <p:tav tm="100000">
                                          <p:val>
                                            <p:strVal val="#ppt_w"/>
                                          </p:val>
                                        </p:tav>
                                      </p:tavLst>
                                    </p:anim>
                                    <p:anim calcmode="lin" valueType="num">
                                      <p:cBhvr>
                                        <p:cTn id="57" dur="500" fill="hold"/>
                                        <p:tgtEl>
                                          <p:spTgt spid="1310733"/>
                                        </p:tgtEl>
                                        <p:attrNameLst>
                                          <p:attrName>ppt_h</p:attrName>
                                        </p:attrNameLst>
                                      </p:cBhvr>
                                      <p:tavLst>
                                        <p:tav tm="0">
                                          <p:val>
                                            <p:fltVal val="0"/>
                                          </p:val>
                                        </p:tav>
                                        <p:tav tm="100000">
                                          <p:val>
                                            <p:strVal val="#ppt_h"/>
                                          </p:val>
                                        </p:tav>
                                      </p:tavLst>
                                    </p:anim>
                                  </p:childTnLst>
                                </p:cTn>
                              </p:par>
                            </p:childTnLst>
                          </p:cTn>
                        </p:par>
                        <p:par>
                          <p:cTn id="58" fill="hold" nodeType="afterGroup">
                            <p:stCondLst>
                              <p:cond delay="4000"/>
                            </p:stCondLst>
                            <p:childTnLst>
                              <p:par>
                                <p:cTn id="59" presetID="22" presetClass="entr" presetSubtype="1" fill="hold" grpId="0" nodeType="afterEffect">
                                  <p:stCondLst>
                                    <p:cond delay="0"/>
                                  </p:stCondLst>
                                  <p:childTnLst>
                                    <p:set>
                                      <p:cBhvr>
                                        <p:cTn id="60" dur="1" fill="hold">
                                          <p:stCondLst>
                                            <p:cond delay="0"/>
                                          </p:stCondLst>
                                        </p:cTn>
                                        <p:tgtEl>
                                          <p:spTgt spid="1310739"/>
                                        </p:tgtEl>
                                        <p:attrNameLst>
                                          <p:attrName>style.visibility</p:attrName>
                                        </p:attrNameLst>
                                      </p:cBhvr>
                                      <p:to>
                                        <p:strVal val="visible"/>
                                      </p:to>
                                    </p:set>
                                    <p:animEffect transition="in" filter="wipe(up)">
                                      <p:cBhvr>
                                        <p:cTn id="61" dur="500"/>
                                        <p:tgtEl>
                                          <p:spTgt spid="1310739"/>
                                        </p:tgtEl>
                                      </p:cBhvr>
                                    </p:animEffect>
                                  </p:childTnLst>
                                </p:cTn>
                              </p:par>
                            </p:childTnLst>
                          </p:cTn>
                        </p:par>
                        <p:par>
                          <p:cTn id="62" fill="hold" nodeType="afterGroup">
                            <p:stCondLst>
                              <p:cond delay="4500"/>
                            </p:stCondLst>
                            <p:childTnLst>
                              <p:par>
                                <p:cTn id="63" presetID="23" presetClass="entr" presetSubtype="16" fill="hold" grpId="0" nodeType="afterEffect">
                                  <p:stCondLst>
                                    <p:cond delay="0"/>
                                  </p:stCondLst>
                                  <p:childTnLst>
                                    <p:set>
                                      <p:cBhvr>
                                        <p:cTn id="64" dur="1" fill="hold">
                                          <p:stCondLst>
                                            <p:cond delay="0"/>
                                          </p:stCondLst>
                                        </p:cTn>
                                        <p:tgtEl>
                                          <p:spTgt spid="1310725"/>
                                        </p:tgtEl>
                                        <p:attrNameLst>
                                          <p:attrName>style.visibility</p:attrName>
                                        </p:attrNameLst>
                                      </p:cBhvr>
                                      <p:to>
                                        <p:strVal val="visible"/>
                                      </p:to>
                                    </p:set>
                                    <p:anim calcmode="lin" valueType="num">
                                      <p:cBhvr>
                                        <p:cTn id="65" dur="500" fill="hold"/>
                                        <p:tgtEl>
                                          <p:spTgt spid="1310725"/>
                                        </p:tgtEl>
                                        <p:attrNameLst>
                                          <p:attrName>ppt_w</p:attrName>
                                        </p:attrNameLst>
                                      </p:cBhvr>
                                      <p:tavLst>
                                        <p:tav tm="0">
                                          <p:val>
                                            <p:fltVal val="0"/>
                                          </p:val>
                                        </p:tav>
                                        <p:tav tm="100000">
                                          <p:val>
                                            <p:strVal val="#ppt_w"/>
                                          </p:val>
                                        </p:tav>
                                      </p:tavLst>
                                    </p:anim>
                                    <p:anim calcmode="lin" valueType="num">
                                      <p:cBhvr>
                                        <p:cTn id="66" dur="500" fill="hold"/>
                                        <p:tgtEl>
                                          <p:spTgt spid="1310725"/>
                                        </p:tgtEl>
                                        <p:attrNameLst>
                                          <p:attrName>ppt_h</p:attrName>
                                        </p:attrNameLst>
                                      </p:cBhvr>
                                      <p:tavLst>
                                        <p:tav tm="0">
                                          <p:val>
                                            <p:fltVal val="0"/>
                                          </p:val>
                                        </p:tav>
                                        <p:tav tm="100000">
                                          <p:val>
                                            <p:strVal val="#ppt_h"/>
                                          </p:val>
                                        </p:tav>
                                      </p:tavLst>
                                    </p:anim>
                                  </p:childTnLst>
                                </p:cTn>
                              </p:par>
                            </p:childTnLst>
                          </p:cTn>
                        </p:par>
                        <p:par>
                          <p:cTn id="67" fill="hold" nodeType="afterGroup">
                            <p:stCondLst>
                              <p:cond delay="5000"/>
                            </p:stCondLst>
                            <p:childTnLst>
                              <p:par>
                                <p:cTn id="68" presetID="17" presetClass="entr" presetSubtype="1" fill="hold" grpId="0" nodeType="afterEffect">
                                  <p:stCondLst>
                                    <p:cond delay="0"/>
                                  </p:stCondLst>
                                  <p:childTnLst>
                                    <p:set>
                                      <p:cBhvr>
                                        <p:cTn id="69" dur="1" fill="hold">
                                          <p:stCondLst>
                                            <p:cond delay="0"/>
                                          </p:stCondLst>
                                        </p:cTn>
                                        <p:tgtEl>
                                          <p:spTgt spid="1310730"/>
                                        </p:tgtEl>
                                        <p:attrNameLst>
                                          <p:attrName>style.visibility</p:attrName>
                                        </p:attrNameLst>
                                      </p:cBhvr>
                                      <p:to>
                                        <p:strVal val="visible"/>
                                      </p:to>
                                    </p:set>
                                    <p:anim calcmode="lin" valueType="num">
                                      <p:cBhvr>
                                        <p:cTn id="70" dur="500" fill="hold"/>
                                        <p:tgtEl>
                                          <p:spTgt spid="1310730"/>
                                        </p:tgtEl>
                                        <p:attrNameLst>
                                          <p:attrName>ppt_x</p:attrName>
                                        </p:attrNameLst>
                                      </p:cBhvr>
                                      <p:tavLst>
                                        <p:tav tm="0">
                                          <p:val>
                                            <p:strVal val="#ppt_x"/>
                                          </p:val>
                                        </p:tav>
                                        <p:tav tm="100000">
                                          <p:val>
                                            <p:strVal val="#ppt_x"/>
                                          </p:val>
                                        </p:tav>
                                      </p:tavLst>
                                    </p:anim>
                                    <p:anim calcmode="lin" valueType="num">
                                      <p:cBhvr>
                                        <p:cTn id="71" dur="500" fill="hold"/>
                                        <p:tgtEl>
                                          <p:spTgt spid="1310730"/>
                                        </p:tgtEl>
                                        <p:attrNameLst>
                                          <p:attrName>ppt_y</p:attrName>
                                        </p:attrNameLst>
                                      </p:cBhvr>
                                      <p:tavLst>
                                        <p:tav tm="0">
                                          <p:val>
                                            <p:strVal val="#ppt_y-#ppt_h/2"/>
                                          </p:val>
                                        </p:tav>
                                        <p:tav tm="100000">
                                          <p:val>
                                            <p:strVal val="#ppt_y"/>
                                          </p:val>
                                        </p:tav>
                                      </p:tavLst>
                                    </p:anim>
                                    <p:anim calcmode="lin" valueType="num">
                                      <p:cBhvr>
                                        <p:cTn id="72" dur="500" fill="hold"/>
                                        <p:tgtEl>
                                          <p:spTgt spid="1310730"/>
                                        </p:tgtEl>
                                        <p:attrNameLst>
                                          <p:attrName>ppt_w</p:attrName>
                                        </p:attrNameLst>
                                      </p:cBhvr>
                                      <p:tavLst>
                                        <p:tav tm="0">
                                          <p:val>
                                            <p:strVal val="#ppt_w"/>
                                          </p:val>
                                        </p:tav>
                                        <p:tav tm="100000">
                                          <p:val>
                                            <p:strVal val="#ppt_w"/>
                                          </p:val>
                                        </p:tav>
                                      </p:tavLst>
                                    </p:anim>
                                    <p:anim calcmode="lin" valueType="num">
                                      <p:cBhvr>
                                        <p:cTn id="73" dur="500" fill="hold"/>
                                        <p:tgtEl>
                                          <p:spTgt spid="1310730"/>
                                        </p:tgtEl>
                                        <p:attrNameLst>
                                          <p:attrName>ppt_h</p:attrName>
                                        </p:attrNameLst>
                                      </p:cBhvr>
                                      <p:tavLst>
                                        <p:tav tm="0">
                                          <p:val>
                                            <p:fltVal val="0"/>
                                          </p:val>
                                        </p:tav>
                                        <p:tav tm="100000">
                                          <p:val>
                                            <p:strVal val="#ppt_h"/>
                                          </p:val>
                                        </p:tav>
                                      </p:tavLst>
                                    </p:anim>
                                  </p:childTnLst>
                                </p:cTn>
                              </p:par>
                            </p:childTnLst>
                          </p:cTn>
                        </p:par>
                        <p:par>
                          <p:cTn id="74" fill="hold" nodeType="afterGroup">
                            <p:stCondLst>
                              <p:cond delay="5500"/>
                            </p:stCondLst>
                            <p:childTnLst>
                              <p:par>
                                <p:cTn id="75" presetID="22" presetClass="entr" presetSubtype="1" fill="hold" grpId="0" nodeType="afterEffect">
                                  <p:stCondLst>
                                    <p:cond delay="0"/>
                                  </p:stCondLst>
                                  <p:childTnLst>
                                    <p:set>
                                      <p:cBhvr>
                                        <p:cTn id="76" dur="1" fill="hold">
                                          <p:stCondLst>
                                            <p:cond delay="0"/>
                                          </p:stCondLst>
                                        </p:cTn>
                                        <p:tgtEl>
                                          <p:spTgt spid="1310736"/>
                                        </p:tgtEl>
                                        <p:attrNameLst>
                                          <p:attrName>style.visibility</p:attrName>
                                        </p:attrNameLst>
                                      </p:cBhvr>
                                      <p:to>
                                        <p:strVal val="visible"/>
                                      </p:to>
                                    </p:set>
                                    <p:animEffect transition="in" filter="wipe(up)">
                                      <p:cBhvr>
                                        <p:cTn id="77" dur="500"/>
                                        <p:tgtEl>
                                          <p:spTgt spid="1310736"/>
                                        </p:tgtEl>
                                      </p:cBhvr>
                                    </p:animEffect>
                                  </p:childTnLst>
                                </p:cTn>
                              </p:par>
                            </p:childTnLst>
                          </p:cTn>
                        </p:par>
                        <p:par>
                          <p:cTn id="78" fill="hold" nodeType="afterGroup">
                            <p:stCondLst>
                              <p:cond delay="6000"/>
                            </p:stCondLst>
                            <p:childTnLst>
                              <p:par>
                                <p:cTn id="79" presetID="23" presetClass="entr" presetSubtype="16" fill="hold" grpId="0" nodeType="afterEffect">
                                  <p:stCondLst>
                                    <p:cond delay="0"/>
                                  </p:stCondLst>
                                  <p:childTnLst>
                                    <p:set>
                                      <p:cBhvr>
                                        <p:cTn id="80" dur="1" fill="hold">
                                          <p:stCondLst>
                                            <p:cond delay="0"/>
                                          </p:stCondLst>
                                        </p:cTn>
                                        <p:tgtEl>
                                          <p:spTgt spid="1310727"/>
                                        </p:tgtEl>
                                        <p:attrNameLst>
                                          <p:attrName>style.visibility</p:attrName>
                                        </p:attrNameLst>
                                      </p:cBhvr>
                                      <p:to>
                                        <p:strVal val="visible"/>
                                      </p:to>
                                    </p:set>
                                    <p:anim calcmode="lin" valueType="num">
                                      <p:cBhvr>
                                        <p:cTn id="81" dur="500" fill="hold"/>
                                        <p:tgtEl>
                                          <p:spTgt spid="1310727"/>
                                        </p:tgtEl>
                                        <p:attrNameLst>
                                          <p:attrName>ppt_w</p:attrName>
                                        </p:attrNameLst>
                                      </p:cBhvr>
                                      <p:tavLst>
                                        <p:tav tm="0">
                                          <p:val>
                                            <p:fltVal val="0"/>
                                          </p:val>
                                        </p:tav>
                                        <p:tav tm="100000">
                                          <p:val>
                                            <p:strVal val="#ppt_w"/>
                                          </p:val>
                                        </p:tav>
                                      </p:tavLst>
                                    </p:anim>
                                    <p:anim calcmode="lin" valueType="num">
                                      <p:cBhvr>
                                        <p:cTn id="82" dur="500" fill="hold"/>
                                        <p:tgtEl>
                                          <p:spTgt spid="1310727"/>
                                        </p:tgtEl>
                                        <p:attrNameLst>
                                          <p:attrName>ppt_h</p:attrName>
                                        </p:attrNameLst>
                                      </p:cBhvr>
                                      <p:tavLst>
                                        <p:tav tm="0">
                                          <p:val>
                                            <p:fltVal val="0"/>
                                          </p:val>
                                        </p:tav>
                                        <p:tav tm="100000">
                                          <p:val>
                                            <p:strVal val="#ppt_h"/>
                                          </p:val>
                                        </p:tav>
                                      </p:tavLst>
                                    </p:anim>
                                  </p:childTnLst>
                                </p:cTn>
                              </p:par>
                            </p:childTnLst>
                          </p:cTn>
                        </p:par>
                        <p:par>
                          <p:cTn id="83" fill="hold" nodeType="afterGroup">
                            <p:stCondLst>
                              <p:cond delay="6500"/>
                            </p:stCondLst>
                            <p:childTnLst>
                              <p:par>
                                <p:cTn id="84" presetID="17" presetClass="entr" presetSubtype="1" fill="hold" grpId="0" nodeType="afterEffect">
                                  <p:stCondLst>
                                    <p:cond delay="0"/>
                                  </p:stCondLst>
                                  <p:childTnLst>
                                    <p:set>
                                      <p:cBhvr>
                                        <p:cTn id="85" dur="1" fill="hold">
                                          <p:stCondLst>
                                            <p:cond delay="0"/>
                                          </p:stCondLst>
                                        </p:cTn>
                                        <p:tgtEl>
                                          <p:spTgt spid="1310732"/>
                                        </p:tgtEl>
                                        <p:attrNameLst>
                                          <p:attrName>style.visibility</p:attrName>
                                        </p:attrNameLst>
                                      </p:cBhvr>
                                      <p:to>
                                        <p:strVal val="visible"/>
                                      </p:to>
                                    </p:set>
                                    <p:anim calcmode="lin" valueType="num">
                                      <p:cBhvr>
                                        <p:cTn id="86" dur="500" fill="hold"/>
                                        <p:tgtEl>
                                          <p:spTgt spid="1310732"/>
                                        </p:tgtEl>
                                        <p:attrNameLst>
                                          <p:attrName>ppt_x</p:attrName>
                                        </p:attrNameLst>
                                      </p:cBhvr>
                                      <p:tavLst>
                                        <p:tav tm="0">
                                          <p:val>
                                            <p:strVal val="#ppt_x"/>
                                          </p:val>
                                        </p:tav>
                                        <p:tav tm="100000">
                                          <p:val>
                                            <p:strVal val="#ppt_x"/>
                                          </p:val>
                                        </p:tav>
                                      </p:tavLst>
                                    </p:anim>
                                    <p:anim calcmode="lin" valueType="num">
                                      <p:cBhvr>
                                        <p:cTn id="87" dur="500" fill="hold"/>
                                        <p:tgtEl>
                                          <p:spTgt spid="1310732"/>
                                        </p:tgtEl>
                                        <p:attrNameLst>
                                          <p:attrName>ppt_y</p:attrName>
                                        </p:attrNameLst>
                                      </p:cBhvr>
                                      <p:tavLst>
                                        <p:tav tm="0">
                                          <p:val>
                                            <p:strVal val="#ppt_y-#ppt_h/2"/>
                                          </p:val>
                                        </p:tav>
                                        <p:tav tm="100000">
                                          <p:val>
                                            <p:strVal val="#ppt_y"/>
                                          </p:val>
                                        </p:tav>
                                      </p:tavLst>
                                    </p:anim>
                                    <p:anim calcmode="lin" valueType="num">
                                      <p:cBhvr>
                                        <p:cTn id="88" dur="500" fill="hold"/>
                                        <p:tgtEl>
                                          <p:spTgt spid="1310732"/>
                                        </p:tgtEl>
                                        <p:attrNameLst>
                                          <p:attrName>ppt_w</p:attrName>
                                        </p:attrNameLst>
                                      </p:cBhvr>
                                      <p:tavLst>
                                        <p:tav tm="0">
                                          <p:val>
                                            <p:strVal val="#ppt_w"/>
                                          </p:val>
                                        </p:tav>
                                        <p:tav tm="100000">
                                          <p:val>
                                            <p:strVal val="#ppt_w"/>
                                          </p:val>
                                        </p:tav>
                                      </p:tavLst>
                                    </p:anim>
                                    <p:anim calcmode="lin" valueType="num">
                                      <p:cBhvr>
                                        <p:cTn id="89" dur="500" fill="hold"/>
                                        <p:tgtEl>
                                          <p:spTgt spid="1310732"/>
                                        </p:tgtEl>
                                        <p:attrNameLst>
                                          <p:attrName>ppt_h</p:attrName>
                                        </p:attrNameLst>
                                      </p:cBhvr>
                                      <p:tavLst>
                                        <p:tav tm="0">
                                          <p:val>
                                            <p:fltVal val="0"/>
                                          </p:val>
                                        </p:tav>
                                        <p:tav tm="100000">
                                          <p:val>
                                            <p:strVal val="#ppt_h"/>
                                          </p:val>
                                        </p:tav>
                                      </p:tavLst>
                                    </p:anim>
                                  </p:childTnLst>
                                </p:cTn>
                              </p:par>
                            </p:childTnLst>
                          </p:cTn>
                        </p:par>
                        <p:par>
                          <p:cTn id="90" fill="hold" nodeType="afterGroup">
                            <p:stCondLst>
                              <p:cond delay="7000"/>
                            </p:stCondLst>
                            <p:childTnLst>
                              <p:par>
                                <p:cTn id="91" presetID="22" presetClass="entr" presetSubtype="1" fill="hold" grpId="0" nodeType="afterEffect">
                                  <p:stCondLst>
                                    <p:cond delay="0"/>
                                  </p:stCondLst>
                                  <p:childTnLst>
                                    <p:set>
                                      <p:cBhvr>
                                        <p:cTn id="92" dur="1" fill="hold">
                                          <p:stCondLst>
                                            <p:cond delay="0"/>
                                          </p:stCondLst>
                                        </p:cTn>
                                        <p:tgtEl>
                                          <p:spTgt spid="1310738"/>
                                        </p:tgtEl>
                                        <p:attrNameLst>
                                          <p:attrName>style.visibility</p:attrName>
                                        </p:attrNameLst>
                                      </p:cBhvr>
                                      <p:to>
                                        <p:strVal val="visible"/>
                                      </p:to>
                                    </p:set>
                                    <p:animEffect transition="in" filter="wipe(up)">
                                      <p:cBhvr>
                                        <p:cTn id="93" dur="500"/>
                                        <p:tgtEl>
                                          <p:spTgt spid="1310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4" grpId="0" animBg="1"/>
      <p:bldP spid="1310725" grpId="0" animBg="1"/>
      <p:bldP spid="1310726" grpId="0" animBg="1"/>
      <p:bldP spid="1310727" grpId="0" animBg="1"/>
      <p:bldP spid="1310728" grpId="0" animBg="1"/>
      <p:bldP spid="1310729" grpId="0" animBg="1"/>
      <p:bldP spid="1310730" grpId="0" animBg="1"/>
      <p:bldP spid="1310731" grpId="0" animBg="1"/>
      <p:bldP spid="1310732" grpId="0" animBg="1"/>
      <p:bldP spid="1310733" grpId="0" animBg="1"/>
      <p:bldP spid="1310734" grpId="0" autoUpdateAnimBg="0"/>
      <p:bldP spid="1310735" grpId="0" autoUpdateAnimBg="0"/>
      <p:bldP spid="1310736" grpId="0" autoUpdateAnimBg="0"/>
      <p:bldP spid="1310737" grpId="0" autoUpdateAnimBg="0"/>
      <p:bldP spid="1310738" grpId="0" autoUpdateAnimBg="0"/>
      <p:bldP spid="131073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56D6-31C2-4E0F-BA13-4F292F2F7F66}"/>
              </a:ext>
            </a:extLst>
          </p:cNvPr>
          <p:cNvSpPr>
            <a:spLocks noGrp="1"/>
          </p:cNvSpPr>
          <p:nvPr>
            <p:ph type="title"/>
          </p:nvPr>
        </p:nvSpPr>
        <p:spPr/>
        <p:txBody>
          <a:bodyPr/>
          <a:lstStyle/>
          <a:p>
            <a:r>
              <a:rPr lang="en-US" dirty="0"/>
              <a:t>How NAEP/TIMSS scores are generated?</a:t>
            </a:r>
            <a:br>
              <a:rPr lang="en-US" dirty="0"/>
            </a:br>
            <a:r>
              <a:rPr lang="en-US" sz="2000" dirty="0"/>
              <a:t>(</a:t>
            </a:r>
            <a:r>
              <a:rPr lang="de-DE" sz="2000" dirty="0"/>
              <a:t>von Davier, Gonzalez &amp; Mislevy 2009)</a:t>
            </a:r>
            <a:endParaRPr lang="en-US" sz="2000" dirty="0"/>
          </a:p>
        </p:txBody>
      </p:sp>
      <p:sp>
        <p:nvSpPr>
          <p:cNvPr id="4" name="Slide Number Placeholder 3">
            <a:extLst>
              <a:ext uri="{FF2B5EF4-FFF2-40B4-BE49-F238E27FC236}">
                <a16:creationId xmlns:a16="http://schemas.microsoft.com/office/drawing/2014/main" id="{30459385-239E-4127-AC48-5CF43C27B00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E3DDAF-209E-4E92-BE5E-5819F6D19027}" type="slidenum">
              <a:rPr kumimoji="0" lang="en-US" sz="1000" b="0" i="0" u="none" strike="noStrike" kern="1200" cap="none" spc="0" normalizeH="0" baseline="0" noProof="0" smtClean="0">
                <a:ln>
                  <a:noFill/>
                </a:ln>
                <a:solidFill>
                  <a:srgbClr val="D1EEFC"/>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srgbClr val="D1EEFC"/>
              </a:solidFill>
              <a:effectLst/>
              <a:uLnTx/>
              <a:uFillTx/>
              <a:latin typeface="Calibri" panose="020F0502020204030204"/>
              <a:ea typeface="+mn-ea"/>
              <a:cs typeface="+mn-cs"/>
            </a:endParaRPr>
          </a:p>
        </p:txBody>
      </p:sp>
      <p:graphicFrame>
        <p:nvGraphicFramePr>
          <p:cNvPr id="7" name="Content Placeholder 6">
            <a:extLst>
              <a:ext uri="{FF2B5EF4-FFF2-40B4-BE49-F238E27FC236}">
                <a16:creationId xmlns:a16="http://schemas.microsoft.com/office/drawing/2014/main" id="{EDE5BCC1-A57B-410E-944D-C102885A95E5}"/>
              </a:ext>
            </a:extLst>
          </p:cNvPr>
          <p:cNvGraphicFramePr>
            <a:graphicFrameLocks noGrp="1"/>
          </p:cNvGraphicFramePr>
          <p:nvPr>
            <p:ph idx="1"/>
            <p:extLst>
              <p:ext uri="{D42A27DB-BD31-4B8C-83A1-F6EECF244321}">
                <p14:modId xmlns:p14="http://schemas.microsoft.com/office/powerpoint/2010/main" val="3648783849"/>
              </p:ext>
            </p:extLst>
          </p:nvPr>
        </p:nvGraphicFramePr>
        <p:xfrm>
          <a:off x="457200" y="1307592"/>
          <a:ext cx="11274552" cy="4498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182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chor="b">
            <a:normAutofit/>
          </a:bodyPr>
          <a:lstStyle/>
          <a:p>
            <a:r>
              <a:rPr lang="en-US" dirty="0"/>
              <a:t>1</a:t>
            </a:r>
            <a:r>
              <a:rPr lang="en-US" baseline="30000" dirty="0"/>
              <a:t>st</a:t>
            </a:r>
            <a:r>
              <a:rPr lang="en-US" dirty="0"/>
              <a:t> stage: Item response theory (IRT)</a:t>
            </a:r>
          </a:p>
        </p:txBody>
      </p:sp>
      <p:graphicFrame>
        <p:nvGraphicFramePr>
          <p:cNvPr id="9" name="Content Placeholder 8">
            <a:extLst>
              <a:ext uri="{FF2B5EF4-FFF2-40B4-BE49-F238E27FC236}">
                <a16:creationId xmlns:a16="http://schemas.microsoft.com/office/drawing/2014/main" id="{37AC3D17-297B-4685-84F4-3E9475D66EE3}"/>
              </a:ext>
            </a:extLst>
          </p:cNvPr>
          <p:cNvGraphicFramePr>
            <a:graphicFrameLocks noGrp="1"/>
          </p:cNvGraphicFramePr>
          <p:nvPr>
            <p:ph sz="quarter" idx="17"/>
            <p:extLst>
              <p:ext uri="{D42A27DB-BD31-4B8C-83A1-F6EECF244321}">
                <p14:modId xmlns:p14="http://schemas.microsoft.com/office/powerpoint/2010/main" val="624771686"/>
              </p:ext>
            </p:extLst>
          </p:nvPr>
        </p:nvGraphicFramePr>
        <p:xfrm>
          <a:off x="457200" y="1307592"/>
          <a:ext cx="11274425" cy="4498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 name="Slide Number Placeholder 4">
            <a:extLst>
              <a:ext uri="{FF2B5EF4-FFF2-40B4-BE49-F238E27FC236}">
                <a16:creationId xmlns:a16="http://schemas.microsoft.com/office/drawing/2014/main" id="{B0F28C56-9FDE-49A4-813B-632FC48C5A28}"/>
              </a:ext>
            </a:extLst>
          </p:cNvPr>
          <p:cNvSpPr>
            <a:spLocks noGrp="1"/>
          </p:cNvSpPr>
          <p:nvPr>
            <p:ph type="sldNum" sz="quarter" idx="16"/>
          </p:nvPr>
        </p:nvSpPr>
        <p:spPr/>
        <p:txBody>
          <a:bodyPr/>
          <a:lstStyle/>
          <a:p>
            <a:pPr>
              <a:spcAft>
                <a:spcPts val="600"/>
              </a:spcAft>
            </a:pPr>
            <a:fld id="{BABF4E83-61DB-418F-A99F-17BC9BB58EF6}" type="slidenum">
              <a:rPr lang="en-US" smtClean="0"/>
              <a:pPr>
                <a:spcAft>
                  <a:spcPts val="600"/>
                </a:spcAft>
              </a:pPr>
              <a:t>9</a:t>
            </a:fld>
            <a:endParaRPr lang="en-US"/>
          </a:p>
        </p:txBody>
      </p:sp>
    </p:spTree>
    <p:extLst>
      <p:ext uri="{BB962C8B-B14F-4D97-AF65-F5344CB8AC3E}">
        <p14:creationId xmlns:p14="http://schemas.microsoft.com/office/powerpoint/2010/main" val="643960823"/>
      </p:ext>
    </p:extLst>
  </p:cSld>
  <p:clrMapOvr>
    <a:masterClrMapping/>
  </p:clrMapOvr>
</p:sld>
</file>

<file path=ppt/theme/theme1.xml><?xml version="1.0" encoding="utf-8"?>
<a:theme xmlns:a="http://schemas.openxmlformats.org/drawingml/2006/main" name="2018 AIR PPT">
  <a:themeElements>
    <a:clrScheme name="AIR 2018 Txt1-Gray, Txt2-Blk, Bkg2-Lt Blue">
      <a:dk1>
        <a:srgbClr val="595959"/>
      </a:dk1>
      <a:lt1>
        <a:sysClr val="window" lastClr="FFFFFF"/>
      </a:lt1>
      <a:dk2>
        <a:srgbClr val="000000"/>
      </a:dk2>
      <a:lt2>
        <a:srgbClr val="D6ECFF"/>
      </a:lt2>
      <a:accent1>
        <a:srgbClr val="003462"/>
      </a:accent1>
      <a:accent2>
        <a:srgbClr val="0075E2"/>
      </a:accent2>
      <a:accent3>
        <a:srgbClr val="008673"/>
      </a:accent3>
      <a:accent4>
        <a:srgbClr val="C8510C"/>
      </a:accent4>
      <a:accent5>
        <a:srgbClr val="EFB219"/>
      </a:accent5>
      <a:accent6>
        <a:srgbClr val="09B0FE"/>
      </a:accent6>
      <a:hlink>
        <a:srgbClr val="0000FF"/>
      </a:hlink>
      <a:folHlink>
        <a:srgbClr val="800080"/>
      </a:folHlink>
    </a:clrScheme>
    <a:fontScheme name="AIR Board 2017">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_PowerPointTemplate-012318.potx" id="{E43E8D88-7AA6-4CCE-AF31-6BF7721703C0}" vid="{52CEF97F-A1F3-455B-8679-9CC879CB1071}"/>
    </a:ext>
  </a:extLst>
</a:theme>
</file>

<file path=ppt/theme/theme2.xml><?xml version="1.0" encoding="utf-8"?>
<a:theme xmlns:a="http://schemas.openxmlformats.org/drawingml/2006/main" name="AIR 2021 Dark">
  <a:themeElements>
    <a:clrScheme name="GMMB-SwapCement for Light Sage">
      <a:dk1>
        <a:srgbClr val="000000"/>
      </a:dk1>
      <a:lt1>
        <a:srgbClr val="FFFFFF"/>
      </a:lt1>
      <a:dk2>
        <a:srgbClr val="1C252D"/>
      </a:dk2>
      <a:lt2>
        <a:srgbClr val="D1EEFC"/>
      </a:lt2>
      <a:accent1>
        <a:srgbClr val="00507F"/>
      </a:accent1>
      <a:accent2>
        <a:srgbClr val="009DD7"/>
      </a:accent2>
      <a:accent3>
        <a:srgbClr val="006E9F"/>
      </a:accent3>
      <a:accent4>
        <a:srgbClr val="08A94F"/>
      </a:accent4>
      <a:accent5>
        <a:srgbClr val="028342"/>
      </a:accent5>
      <a:accent6>
        <a:srgbClr val="E2E6E8"/>
      </a:accent6>
      <a:hlink>
        <a:srgbClr val="00507F"/>
      </a:hlink>
      <a:folHlink>
        <a:srgbClr val="49134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IR-PPT-Widescreen-LightAndDark-050321-ed.potx" id="{5BB15464-3850-4375-AFF6-209A39D444C4}" vid="{3A8D7738-196B-4075-8DBF-0EEA581E8D4B}"/>
    </a:ext>
  </a:extLst>
</a:theme>
</file>

<file path=ppt/theme/theme3.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EB9D14"/>
    </a:accent1>
    <a:accent2>
      <a:srgbClr val="333399"/>
    </a:accent2>
    <a:accent3>
      <a:srgbClr val="FFFFFF"/>
    </a:accent3>
    <a:accent4>
      <a:srgbClr val="000000"/>
    </a:accent4>
    <a:accent5>
      <a:srgbClr val="F3CCAA"/>
    </a:accent5>
    <a:accent6>
      <a:srgbClr val="2D2D8A"/>
    </a:accent6>
    <a:hlink>
      <a:srgbClr val="882508"/>
    </a:hlink>
    <a:folHlink>
      <a:srgbClr val="5379B7"/>
    </a:folHlink>
  </a:clrScheme>
  <a:fontScheme name="Blank Presentation">
    <a:majorFont>
      <a:latin typeface="Georgi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48177A4DE5744A85BF3A12B7DC16B4" ma:contentTypeVersion="12" ma:contentTypeDescription="Create a new document." ma:contentTypeScope="" ma:versionID="6013c8eb6d72c7b23ea9ecaa479a38d4">
  <xsd:schema xmlns:xsd="http://www.w3.org/2001/XMLSchema" xmlns:xs="http://www.w3.org/2001/XMLSchema" xmlns:p="http://schemas.microsoft.com/office/2006/metadata/properties" xmlns:ns2="56099e55-128c-441f-8eb9-5c005c033a08" xmlns:ns3="e587f446-5a12-46f8-aefb-66b00e0ad2a7" targetNamespace="http://schemas.microsoft.com/office/2006/metadata/properties" ma:root="true" ma:fieldsID="10f97ef9dc18c2c3ece31bf62406500c" ns2:_="" ns3:_="">
    <xsd:import namespace="56099e55-128c-441f-8eb9-5c005c033a08"/>
    <xsd:import namespace="e587f446-5a12-46f8-aefb-66b00e0ad2a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99e55-128c-441f-8eb9-5c005c033a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87f446-5a12-46f8-aefb-66b00e0ad2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EAC94F-0CB7-47E2-B1CC-A0F105248E94}">
  <ds:schemaRefs>
    <ds:schemaRef ds:uri="http://schemas.openxmlformats.org/package/2006/metadata/core-properties"/>
    <ds:schemaRef ds:uri="1709d302-aa1c-49f7-a43d-f13e34b813dc"/>
    <ds:schemaRef ds:uri="http://schemas.microsoft.com/office/2006/documentManagement/types"/>
    <ds:schemaRef ds:uri="http://schemas.microsoft.com/office/infopath/2007/PartnerControls"/>
    <ds:schemaRef ds:uri="http://purl.org/dc/elements/1.1/"/>
    <ds:schemaRef ds:uri="http://schemas.microsoft.com/office/2006/metadata/properties"/>
    <ds:schemaRef ds:uri="9714abc1-815c-4960-b75e-546bf8732ca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8296C4E7-79DF-4AD8-8BF9-CEAF2135FB22}"/>
</file>

<file path=customXml/itemProps3.xml><?xml version="1.0" encoding="utf-8"?>
<ds:datastoreItem xmlns:ds="http://schemas.openxmlformats.org/officeDocument/2006/customXml" ds:itemID="{3B1E60DD-0AA5-4694-9679-4C10FD4D3910}">
  <ds:schemaRefs>
    <ds:schemaRef ds:uri="http://schemas.microsoft.com/sharepoint/events"/>
  </ds:schemaRefs>
</ds:datastoreItem>
</file>

<file path=customXml/itemProps4.xml><?xml version="1.0" encoding="utf-8"?>
<ds:datastoreItem xmlns:ds="http://schemas.openxmlformats.org/officeDocument/2006/customXml" ds:itemID="{F63C77B6-D79C-4692-AE58-9EB660BFA0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13058</TotalTime>
  <Words>2519</Words>
  <Application>Microsoft Office PowerPoint</Application>
  <PresentationFormat>Widescreen</PresentationFormat>
  <Paragraphs>271</Paragraphs>
  <Slides>34</Slides>
  <Notes>25</Notes>
  <HiddenSlides>0</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4" baseType="lpstr">
      <vt:lpstr>Arial</vt:lpstr>
      <vt:lpstr>Arial Narrow</vt:lpstr>
      <vt:lpstr>Calibri</vt:lpstr>
      <vt:lpstr>Cambria Math</vt:lpstr>
      <vt:lpstr>Lato</vt:lpstr>
      <vt:lpstr>Segoe UI</vt:lpstr>
      <vt:lpstr>Times New Roman</vt:lpstr>
      <vt:lpstr>2018 AIR PPT</vt:lpstr>
      <vt:lpstr>AIR 2021 Dark</vt:lpstr>
      <vt:lpstr>Equation</vt:lpstr>
      <vt:lpstr>Where Were NAEP/TIMSS Scores From?  Plausible Values &amp; Direct Estimation Approaches</vt:lpstr>
      <vt:lpstr>Overview</vt:lpstr>
      <vt:lpstr>What are Plausible Values?</vt:lpstr>
      <vt:lpstr>Why use Plausible Values?</vt:lpstr>
      <vt:lpstr>Advantages and trade-offs of the assessment design</vt:lpstr>
      <vt:lpstr>How can an assessment program work without accurate scores for individual students?</vt:lpstr>
      <vt:lpstr>Ability Distribution and Plausible Values</vt:lpstr>
      <vt:lpstr>How NAEP/TIMSS scores are generated? (von Davier, Gonzalez &amp; Mislevy 2009)</vt:lpstr>
      <vt:lpstr>1st stage: Item response theory (IRT)</vt:lpstr>
      <vt:lpstr>Item response theory (IRT)</vt:lpstr>
      <vt:lpstr>Three parameter (3PL) logistic model</vt:lpstr>
      <vt:lpstr>Two parameter (2PL) logistic model</vt:lpstr>
      <vt:lpstr>Item Characteristic Curves Difficulty parameter</vt:lpstr>
      <vt:lpstr>Discrimination parameter</vt:lpstr>
      <vt:lpstr>Guessing parameter</vt:lpstr>
      <vt:lpstr>Generalized partial credit (GPC) model </vt:lpstr>
      <vt:lpstr>Category Response Curves Probability of score 0 for item j</vt:lpstr>
      <vt:lpstr>      Probability of score 0 and 1, each for item j</vt:lpstr>
      <vt:lpstr>Probability of score 0, 1, and 2, each for item j</vt:lpstr>
      <vt:lpstr>Probability of score 0, 1, 2, and 3, each for item j</vt:lpstr>
      <vt:lpstr>Likelihood of the pattern of answers from an examinee</vt:lpstr>
      <vt:lpstr>Example: Likelihood function based on six NAEP math items</vt:lpstr>
      <vt:lpstr>2nd stage: Conditioning model (population model )</vt:lpstr>
      <vt:lpstr>3rd stage: Final model</vt:lpstr>
      <vt:lpstr>Likelihood distribution from the final model</vt:lpstr>
      <vt:lpstr>The Direct Estimation approach</vt:lpstr>
      <vt:lpstr>The Plausible Values approach</vt:lpstr>
      <vt:lpstr>Pro and con of the PV approach</vt:lpstr>
      <vt:lpstr>Advantages of the Direct Estimation approach</vt:lpstr>
      <vt:lpstr>Why use Dire and EdSurvey?</vt:lpstr>
      <vt:lpstr>Reference</vt:lpstr>
      <vt:lpstr>Ting Zhang</vt:lpstr>
      <vt:lpstr>How do we analyze Plausible Values?</vt:lpstr>
      <vt:lpstr>Variance estimation from Plausible Values</vt:lpstr>
    </vt:vector>
  </TitlesOfParts>
  <Company>American Institutes for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TIMSS methodology: Item response theory and plausible values</dc:title>
  <dc:subject/>
  <dc:creator>Zhang, Ting</dc:creator>
  <cp:keywords>Add appropriate tags for accessibility</cp:keywords>
  <cp:lastModifiedBy>Zhang, Ting</cp:lastModifiedBy>
  <cp:revision>226</cp:revision>
  <cp:lastPrinted>2021-06-08T22:44:10Z</cp:lastPrinted>
  <dcterms:created xsi:type="dcterms:W3CDTF">2018-04-02T22:54:35Z</dcterms:created>
  <dcterms:modified xsi:type="dcterms:W3CDTF">2022-04-20T14:38:22Z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0x0101007D48177A4DE5744A85BF3A12B7DC16B4</vt:lpwstr>
  </property>
  <property fmtid="{D5CDD505-2E9C-101B-9397-08002B2CF9AE}" pid="4" name="TaxKeyword">
    <vt:lpwstr>1327;#Add appropriate tags for accessibility|eab204ad-ef36-4d01-a7c0-674086fd960c</vt:lpwstr>
  </property>
</Properties>
</file>